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notesMasterIdLst>
    <p:notesMasterId r:id="rId35"/>
  </p:notesMasterIdLst>
  <p:sldIdLst>
    <p:sldId id="318" r:id="rId4"/>
    <p:sldId id="332" r:id="rId5"/>
    <p:sldId id="271" r:id="rId6"/>
    <p:sldId id="274" r:id="rId7"/>
    <p:sldId id="329" r:id="rId8"/>
    <p:sldId id="324" r:id="rId9"/>
    <p:sldId id="320" r:id="rId10"/>
    <p:sldId id="277" r:id="rId11"/>
    <p:sldId id="280" r:id="rId12"/>
    <p:sldId id="279" r:id="rId13"/>
    <p:sldId id="330" r:id="rId14"/>
    <p:sldId id="281" r:id="rId15"/>
    <p:sldId id="282" r:id="rId16"/>
    <p:sldId id="321" r:id="rId17"/>
    <p:sldId id="284" r:id="rId18"/>
    <p:sldId id="331" r:id="rId19"/>
    <p:sldId id="301" r:id="rId20"/>
    <p:sldId id="327" r:id="rId21"/>
    <p:sldId id="288" r:id="rId22"/>
    <p:sldId id="333" r:id="rId23"/>
    <p:sldId id="283" r:id="rId24"/>
    <p:sldId id="328" r:id="rId25"/>
    <p:sldId id="306" r:id="rId26"/>
    <p:sldId id="319" r:id="rId27"/>
    <p:sldId id="291" r:id="rId28"/>
    <p:sldId id="285" r:id="rId29"/>
    <p:sldId id="294" r:id="rId30"/>
    <p:sldId id="334" r:id="rId31"/>
    <p:sldId id="314" r:id="rId32"/>
    <p:sldId id="295" r:id="rId33"/>
    <p:sldId id="316"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3D3DA6A-207F-445E-977C-21A492DC8504}">
          <p14:sldIdLst>
            <p14:sldId id="318"/>
            <p14:sldId id="332"/>
            <p14:sldId id="271"/>
            <p14:sldId id="274"/>
            <p14:sldId id="329"/>
            <p14:sldId id="324"/>
            <p14:sldId id="320"/>
            <p14:sldId id="277"/>
            <p14:sldId id="280"/>
            <p14:sldId id="279"/>
            <p14:sldId id="330"/>
            <p14:sldId id="281"/>
            <p14:sldId id="282"/>
            <p14:sldId id="321"/>
            <p14:sldId id="284"/>
            <p14:sldId id="331"/>
            <p14:sldId id="301"/>
            <p14:sldId id="327"/>
            <p14:sldId id="288"/>
            <p14:sldId id="333"/>
            <p14:sldId id="283"/>
            <p14:sldId id="328"/>
            <p14:sldId id="306"/>
            <p14:sldId id="319"/>
            <p14:sldId id="291"/>
            <p14:sldId id="285"/>
            <p14:sldId id="294"/>
            <p14:sldId id="334"/>
            <p14:sldId id="314"/>
            <p14:sldId id="295"/>
            <p14:sldId id="316"/>
          </p14:sldIdLst>
        </p14:section>
        <p14:section name="Untitled Section" id="{D9D61677-62FE-43B9-8C83-24235962785F}">
          <p14:sldIdLst/>
        </p14:section>
      </p14:sectionLst>
    </p:ext>
    <p:ext uri="{EFAFB233-063F-42B5-8137-9DF3F51BA10A}">
      <p15:sldGuideLst xmlns:p15="http://schemas.microsoft.com/office/powerpoint/2012/main">
        <p15:guide id="1" orient="horz" pos="242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lppt.com" initials="W" lastIdx="1" clrIdx="0">
    <p:extLst>
      <p:ext uri="{19B8F6BF-5375-455C-9EA6-DF929625EA0E}">
        <p15:presenceInfo xmlns:p15="http://schemas.microsoft.com/office/powerpoint/2012/main" userId="Allppt.com"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382" autoAdjust="0"/>
    <p:restoredTop sz="94660"/>
  </p:normalViewPr>
  <p:slideViewPr>
    <p:cSldViewPr snapToGrid="0" showGuides="1">
      <p:cViewPr varScale="1">
        <p:scale>
          <a:sx n="78" d="100"/>
          <a:sy n="78" d="100"/>
        </p:scale>
        <p:origin x="114" y="240"/>
      </p:cViewPr>
      <p:guideLst>
        <p:guide orient="horz" pos="242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theme" Target="theme/theme1.xml"/><Relationship Id="rId21" Type="http://schemas.openxmlformats.org/officeDocument/2006/relationships/slide" Target="slides/slide18.xml"/><Relationship Id="rId34" Type="http://schemas.openxmlformats.org/officeDocument/2006/relationships/slide" Target="slides/slide3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commentAuthors" Target="commentAuthor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notesMaster" Target="notesMasters/notesMaster1.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B25092-E4E7-45C5-ACF0-D2C79200243C}" type="datetimeFigureOut">
              <a:rPr lang="en-US" smtClean="0"/>
              <a:t>7/23/2025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B99C54-1FE3-47B7-B06C-584BA928C10B}" type="slidenum">
              <a:rPr lang="en-US" smtClean="0"/>
              <a:t>‹#›</a:t>
            </a:fld>
            <a:endParaRPr lang="en-US" dirty="0"/>
          </a:p>
        </p:txBody>
      </p:sp>
    </p:spTree>
    <p:extLst>
      <p:ext uri="{BB962C8B-B14F-4D97-AF65-F5344CB8AC3E}">
        <p14:creationId xmlns:p14="http://schemas.microsoft.com/office/powerpoint/2010/main" val="3123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08102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86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4053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80511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2880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0207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5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6788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905523" y="1523993"/>
            <a:ext cx="2769493" cy="4508089"/>
          </a:xfrm>
          <a:prstGeom prst="rect">
            <a:avLst/>
          </a:prstGeom>
          <a:solidFill>
            <a:schemeClr val="bg1">
              <a:lumMod val="95000"/>
            </a:schemeClr>
          </a:solidFill>
          <a:ln w="19050">
            <a:noFill/>
          </a:ln>
        </p:spPr>
        <p:txBody>
          <a:bodyPr anchor="ctr"/>
          <a:lstStyle>
            <a:lvl1pPr marL="0" indent="0" algn="ctr">
              <a:lnSpc>
                <a:spcPct val="100000"/>
              </a:lnSpc>
              <a:buNone/>
              <a:defRPr sz="1800">
                <a:solidFill>
                  <a:schemeClr val="tx1">
                    <a:lumMod val="75000"/>
                    <a:lumOff val="25000"/>
                  </a:schemeClr>
                </a:solidFill>
              </a:defRPr>
            </a:lvl1pPr>
          </a:lstStyle>
          <a:p>
            <a:r>
              <a:rPr lang="en-US" altLang="ko-KR" dirty="0"/>
              <a:t>Place Your Picture Here And Send To Back</a:t>
            </a:r>
            <a:endParaRPr lang="ko-KR" altLang="en-US" dirty="0"/>
          </a:p>
        </p:txBody>
      </p:sp>
      <p:sp>
        <p:nvSpPr>
          <p:cNvPr id="5" name="Text Placeholder 9">
            <a:extLst>
              <a:ext uri="{FF2B5EF4-FFF2-40B4-BE49-F238E27FC236}">
                <a16:creationId xmlns:a16="http://schemas.microsoft.com/office/drawing/2014/main" id="{97FBA5D5-9D26-4145-9A6D-E1B8D15079DD}"/>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28" name="Group 27">
            <a:extLst>
              <a:ext uri="{FF2B5EF4-FFF2-40B4-BE49-F238E27FC236}">
                <a16:creationId xmlns:a16="http://schemas.microsoft.com/office/drawing/2014/main" id="{F993DBB3-83A4-48ED-A030-276D3FA6129F}"/>
              </a:ext>
            </a:extLst>
          </p:cNvPr>
          <p:cNvGrpSpPr/>
          <p:nvPr userDrawn="1"/>
        </p:nvGrpSpPr>
        <p:grpSpPr>
          <a:xfrm>
            <a:off x="5655129" y="211061"/>
            <a:ext cx="881742" cy="137160"/>
            <a:chOff x="5215346" y="150098"/>
            <a:chExt cx="881742" cy="137160"/>
          </a:xfrm>
        </p:grpSpPr>
        <p:sp>
          <p:nvSpPr>
            <p:cNvPr id="3" name="Rectangle 2">
              <a:extLst>
                <a:ext uri="{FF2B5EF4-FFF2-40B4-BE49-F238E27FC236}">
                  <a16:creationId xmlns:a16="http://schemas.microsoft.com/office/drawing/2014/main" id="{704EBD44-378C-4ED7-A818-05C3DBEE9400}"/>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5A9D33B7-FAEA-4352-9EA8-17DA87106339}"/>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2DD3A1CC-1999-4F2B-9477-2B2D5FF6BE5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B3D1F40-4DCC-4CB8-A055-86BC7F104D0C}"/>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9" name="Group 28">
            <a:extLst>
              <a:ext uri="{FF2B5EF4-FFF2-40B4-BE49-F238E27FC236}">
                <a16:creationId xmlns:a16="http://schemas.microsoft.com/office/drawing/2014/main" id="{59292C63-2447-4D31-B7AA-770A911B0F6D}"/>
              </a:ext>
            </a:extLst>
          </p:cNvPr>
          <p:cNvGrpSpPr/>
          <p:nvPr userDrawn="1"/>
        </p:nvGrpSpPr>
        <p:grpSpPr>
          <a:xfrm>
            <a:off x="5655129" y="6509779"/>
            <a:ext cx="881742" cy="137160"/>
            <a:chOff x="5215346" y="150098"/>
            <a:chExt cx="881742" cy="137160"/>
          </a:xfrm>
        </p:grpSpPr>
        <p:sp>
          <p:nvSpPr>
            <p:cNvPr id="30" name="Rectangle 29">
              <a:extLst>
                <a:ext uri="{FF2B5EF4-FFF2-40B4-BE49-F238E27FC236}">
                  <a16:creationId xmlns:a16="http://schemas.microsoft.com/office/drawing/2014/main" id="{06DA6094-5954-4FAD-AF32-184A1FAD81B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027C7114-8C9E-48DD-8146-64981AFC107C}"/>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D351F7EC-FADE-48DE-98C8-988120E44352}"/>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4918B9AF-99B8-4E36-980C-9A098120F27B}"/>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087088289"/>
      </p:ext>
    </p:extLst>
  </p:cSld>
  <p:clrMapOvr>
    <a:masterClrMapping/>
  </p:clrMapOvr>
  <p:extLst>
    <p:ext uri="{DCECCB84-F9BA-43D5-87BE-67443E8EF086}">
      <p15:sldGuideLst xmlns:p15="http://schemas.microsoft.com/office/powerpoint/2012/main">
        <p15:guide id="1" orient="horz" pos="2376"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85BBC227-AF4F-4A86-8578-E4ED64CD1957}"/>
              </a:ext>
            </a:extLst>
          </p:cNvPr>
          <p:cNvGrpSpPr/>
          <p:nvPr userDrawn="1"/>
        </p:nvGrpSpPr>
        <p:grpSpPr>
          <a:xfrm>
            <a:off x="8908663" y="1442569"/>
            <a:ext cx="2607090" cy="4865936"/>
            <a:chOff x="3501573" y="3178068"/>
            <a:chExt cx="1340594" cy="2737840"/>
          </a:xfrm>
        </p:grpSpPr>
        <p:sp>
          <p:nvSpPr>
            <p:cNvPr id="29" name="Freeform: Shape 28">
              <a:extLst>
                <a:ext uri="{FF2B5EF4-FFF2-40B4-BE49-F238E27FC236}">
                  <a16:creationId xmlns:a16="http://schemas.microsoft.com/office/drawing/2014/main" id="{F75DA36E-DC6D-4420-8B91-D6BEC1BF25A4}"/>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1C33EBDE-2F8C-4AD2-9A7D-001C344CA9D9}"/>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B014FD0E-92B3-4762-8272-5D637A10AE3D}"/>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4696C806-CE75-40EE-95C9-74ECEFA302A5}"/>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C3200AA0-359B-491A-BC96-83532301F9FD}"/>
                </a:ext>
              </a:extLst>
            </p:cNvPr>
            <p:cNvSpPr/>
            <p:nvPr/>
          </p:nvSpPr>
          <p:spPr>
            <a:xfrm>
              <a:off x="3529897" y="3190651"/>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70607C34-9BB1-4319-8C5C-A85A2060C081}"/>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35" name="Group 34">
              <a:extLst>
                <a:ext uri="{FF2B5EF4-FFF2-40B4-BE49-F238E27FC236}">
                  <a16:creationId xmlns:a16="http://schemas.microsoft.com/office/drawing/2014/main" id="{3A4272D2-6D45-44EC-BD11-8A4BE0307902}"/>
                </a:ext>
              </a:extLst>
            </p:cNvPr>
            <p:cNvGrpSpPr/>
            <p:nvPr/>
          </p:nvGrpSpPr>
          <p:grpSpPr>
            <a:xfrm>
              <a:off x="4092761" y="5635852"/>
              <a:ext cx="164520" cy="173080"/>
              <a:chOff x="6772303" y="6038214"/>
              <a:chExt cx="140650" cy="147968"/>
            </a:xfrm>
          </p:grpSpPr>
          <p:sp>
            <p:nvSpPr>
              <p:cNvPr id="39" name="Oval 38">
                <a:extLst>
                  <a:ext uri="{FF2B5EF4-FFF2-40B4-BE49-F238E27FC236}">
                    <a16:creationId xmlns:a16="http://schemas.microsoft.com/office/drawing/2014/main" id="{D0FA399A-BC28-4D32-A78A-FC8261C5E8D7}"/>
                  </a:ext>
                </a:extLst>
              </p:cNvPr>
              <p:cNvSpPr/>
              <p:nvPr/>
            </p:nvSpPr>
            <p:spPr>
              <a:xfrm>
                <a:off x="6772303" y="6038214"/>
                <a:ext cx="140650"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a:extLst>
                  <a:ext uri="{FF2B5EF4-FFF2-40B4-BE49-F238E27FC236}">
                    <a16:creationId xmlns:a16="http://schemas.microsoft.com/office/drawing/2014/main" id="{C326BD3C-38F7-43C5-B35E-1713A79B33FA}"/>
                  </a:ext>
                </a:extLst>
              </p:cNvPr>
              <p:cNvSpPr/>
              <p:nvPr/>
            </p:nvSpPr>
            <p:spPr>
              <a:xfrm>
                <a:off x="6807465" y="6071635"/>
                <a:ext cx="70326"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6" name="Freeform: Shape 35">
              <a:extLst>
                <a:ext uri="{FF2B5EF4-FFF2-40B4-BE49-F238E27FC236}">
                  <a16:creationId xmlns:a16="http://schemas.microsoft.com/office/drawing/2014/main" id="{DF5678D1-55F9-46E9-AFA9-40C9D18F004A}"/>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37" name="Rectangle: Rounded Corners 36">
              <a:extLst>
                <a:ext uri="{FF2B5EF4-FFF2-40B4-BE49-F238E27FC236}">
                  <a16:creationId xmlns:a16="http://schemas.microsoft.com/office/drawing/2014/main" id="{FE5E5DBE-1E61-4D5D-A617-4CCA9F21FBDD}"/>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37">
              <a:extLst>
                <a:ext uri="{FF2B5EF4-FFF2-40B4-BE49-F238E27FC236}">
                  <a16:creationId xmlns:a16="http://schemas.microsoft.com/office/drawing/2014/main" id="{BC2924DE-DF35-4A81-AF44-7B792090892B}"/>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 Placeholder 9">
            <a:extLst>
              <a:ext uri="{FF2B5EF4-FFF2-40B4-BE49-F238E27FC236}">
                <a16:creationId xmlns:a16="http://schemas.microsoft.com/office/drawing/2014/main" id="{6407270D-F30C-4E59-9885-1E887CCE4CD2}"/>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5" name="Group 4">
            <a:extLst>
              <a:ext uri="{FF2B5EF4-FFF2-40B4-BE49-F238E27FC236}">
                <a16:creationId xmlns:a16="http://schemas.microsoft.com/office/drawing/2014/main" id="{569A4DC7-F11A-4541-A572-7A34738C1B1F}"/>
              </a:ext>
            </a:extLst>
          </p:cNvPr>
          <p:cNvGrpSpPr/>
          <p:nvPr userDrawn="1"/>
        </p:nvGrpSpPr>
        <p:grpSpPr>
          <a:xfrm>
            <a:off x="5655129" y="211061"/>
            <a:ext cx="881742" cy="137160"/>
            <a:chOff x="5215346" y="150098"/>
            <a:chExt cx="881742" cy="137160"/>
          </a:xfrm>
        </p:grpSpPr>
        <p:sp>
          <p:nvSpPr>
            <p:cNvPr id="6" name="Rectangle 5">
              <a:extLst>
                <a:ext uri="{FF2B5EF4-FFF2-40B4-BE49-F238E27FC236}">
                  <a16:creationId xmlns:a16="http://schemas.microsoft.com/office/drawing/2014/main" id="{DF96DEA2-6335-4441-A09A-752E3B0015FB}"/>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9F43DA0B-E07D-4E09-AE22-3469EAEAA8EE}"/>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E571AC3-3CCE-45CA-9497-D1A2E9AFDB58}"/>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F8D4E70-D86A-445E-A33A-B73125D722E2}"/>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6687AA03-5328-44D4-8731-2D09AD5AA3B5}"/>
              </a:ext>
            </a:extLst>
          </p:cNvPr>
          <p:cNvGrpSpPr/>
          <p:nvPr userDrawn="1"/>
        </p:nvGrpSpPr>
        <p:grpSpPr>
          <a:xfrm>
            <a:off x="5655129" y="6509779"/>
            <a:ext cx="881742" cy="137160"/>
            <a:chOff x="5215346" y="150098"/>
            <a:chExt cx="881742" cy="137160"/>
          </a:xfrm>
        </p:grpSpPr>
        <p:sp>
          <p:nvSpPr>
            <p:cNvPr id="11" name="Rectangle 10">
              <a:extLst>
                <a:ext uri="{FF2B5EF4-FFF2-40B4-BE49-F238E27FC236}">
                  <a16:creationId xmlns:a16="http://schemas.microsoft.com/office/drawing/2014/main" id="{71E2F231-94D5-4DA1-B177-CD8A7088D1F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871F45D-FE25-4FFD-8A01-ACAD85E5EB2B}"/>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94731872-8762-44D6-9338-C60692946BA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E4B4439-FC9B-44DC-A628-E4D77E081443}"/>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9175736" y="2152874"/>
            <a:ext cx="2168682" cy="3501244"/>
          </a:xfrm>
          <a:prstGeom prst="rect">
            <a:avLst/>
          </a:prstGeom>
          <a:solidFill>
            <a:schemeClr val="bg1">
              <a:lumMod val="95000"/>
            </a:schemeClr>
          </a:solidFill>
          <a:ln w="19050">
            <a:noFill/>
          </a:ln>
        </p:spPr>
        <p:txBody>
          <a:bodyPr anchor="ctr"/>
          <a:lstStyle>
            <a:lvl1pPr marL="0" indent="0" algn="ctr">
              <a:lnSpc>
                <a:spcPct val="100000"/>
              </a:lnSpc>
              <a:buNone/>
              <a:defRPr sz="12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8387269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0" y="0"/>
            <a:ext cx="5754757" cy="6858000"/>
          </a:xfrm>
          <a:prstGeom prst="rect">
            <a:avLst/>
          </a:prstGeom>
          <a:solidFill>
            <a:schemeClr val="bg1">
              <a:lumMod val="95000"/>
            </a:schemeClr>
          </a:solidFill>
          <a:ln w="19050">
            <a:noFill/>
          </a:ln>
        </p:spPr>
        <p:txBody>
          <a:bodyPr anchor="ctr"/>
          <a:lstStyle>
            <a:lvl1pPr marL="0" indent="0" algn="ctr">
              <a:lnSpc>
                <a:spcPct val="100000"/>
              </a:lnSpc>
              <a:buNone/>
              <a:defRPr sz="1600">
                <a:solidFill>
                  <a:schemeClr val="tx1">
                    <a:lumMod val="75000"/>
                    <a:lumOff val="25000"/>
                  </a:schemeClr>
                </a:solidFill>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19375125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761B3885-1448-4392-B14C-921FDF071E80}"/>
              </a:ext>
            </a:extLst>
          </p:cNvPr>
          <p:cNvSpPr/>
          <p:nvPr userDrawn="1"/>
        </p:nvSpPr>
        <p:spPr>
          <a:xfrm>
            <a:off x="651165" y="618259"/>
            <a:ext cx="10889672" cy="49876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Picture Placeholder 25">
            <a:extLst>
              <a:ext uri="{FF2B5EF4-FFF2-40B4-BE49-F238E27FC236}">
                <a16:creationId xmlns:a16="http://schemas.microsoft.com/office/drawing/2014/main" id="{B3272A90-4CB3-400C-BC02-EE05C73C622B}"/>
              </a:ext>
            </a:extLst>
          </p:cNvPr>
          <p:cNvSpPr>
            <a:spLocks noGrp="1"/>
          </p:cNvSpPr>
          <p:nvPr>
            <p:ph type="pic" sz="quarter" idx="14" hasCustomPrompt="1"/>
          </p:nvPr>
        </p:nvSpPr>
        <p:spPr>
          <a:xfrm>
            <a:off x="1" y="2"/>
            <a:ext cx="7190531" cy="6857999"/>
          </a:xfrm>
          <a:custGeom>
            <a:avLst/>
            <a:gdLst>
              <a:gd name="connsiteX0" fmla="*/ 0 w 7190531"/>
              <a:gd name="connsiteY0" fmla="*/ 0 h 6857999"/>
              <a:gd name="connsiteX1" fmla="*/ 6164429 w 7190531"/>
              <a:gd name="connsiteY1" fmla="*/ 0 h 6857999"/>
              <a:gd name="connsiteX2" fmla="*/ 6476156 w 7190531"/>
              <a:gd name="connsiteY2" fmla="*/ 311727 h 6857999"/>
              <a:gd name="connsiteX3" fmla="*/ 6227252 w 7190531"/>
              <a:gd name="connsiteY3" fmla="*/ 617122 h 6857999"/>
              <a:gd name="connsiteX4" fmla="*/ 6164430 w 7190531"/>
              <a:gd name="connsiteY4" fmla="*/ 623455 h 6857999"/>
              <a:gd name="connsiteX5" fmla="*/ 6878804 w 7190531"/>
              <a:gd name="connsiteY5" fmla="*/ 623455 h 6857999"/>
              <a:gd name="connsiteX6" fmla="*/ 7190531 w 7190531"/>
              <a:gd name="connsiteY6" fmla="*/ 935182 h 6857999"/>
              <a:gd name="connsiteX7" fmla="*/ 6878804 w 7190531"/>
              <a:gd name="connsiteY7" fmla="*/ 1246909 h 6857999"/>
              <a:gd name="connsiteX8" fmla="*/ 6489146 w 7190531"/>
              <a:gd name="connsiteY8" fmla="*/ 1246909 h 6857999"/>
              <a:gd name="connsiteX9" fmla="*/ 6551968 w 7190531"/>
              <a:gd name="connsiteY9" fmla="*/ 1253242 h 6857999"/>
              <a:gd name="connsiteX10" fmla="*/ 6800872 w 7190531"/>
              <a:gd name="connsiteY10" fmla="*/ 1558637 h 6857999"/>
              <a:gd name="connsiteX11" fmla="*/ 6489145 w 7190531"/>
              <a:gd name="connsiteY11" fmla="*/ 1870364 h 6857999"/>
              <a:gd name="connsiteX12" fmla="*/ 5988154 w 7190531"/>
              <a:gd name="connsiteY12" fmla="*/ 1870364 h 6857999"/>
              <a:gd name="connsiteX13" fmla="*/ 6050977 w 7190531"/>
              <a:gd name="connsiteY13" fmla="*/ 1876697 h 6857999"/>
              <a:gd name="connsiteX14" fmla="*/ 6299881 w 7190531"/>
              <a:gd name="connsiteY14" fmla="*/ 2182091 h 6857999"/>
              <a:gd name="connsiteX15" fmla="*/ 5988153 w 7190531"/>
              <a:gd name="connsiteY15" fmla="*/ 2493818 h 6857999"/>
              <a:gd name="connsiteX16" fmla="*/ 6776748 w 7190531"/>
              <a:gd name="connsiteY16" fmla="*/ 2493818 h 6857999"/>
              <a:gd name="connsiteX17" fmla="*/ 7088475 w 7190531"/>
              <a:gd name="connsiteY17" fmla="*/ 2805545 h 6857999"/>
              <a:gd name="connsiteX18" fmla="*/ 6776748 w 7190531"/>
              <a:gd name="connsiteY18" fmla="*/ 3117272 h 6857999"/>
              <a:gd name="connsiteX19" fmla="*/ 4995449 w 7190531"/>
              <a:gd name="connsiteY19" fmla="*/ 3117272 h 6857999"/>
              <a:gd name="connsiteX20" fmla="*/ 5307176 w 7190531"/>
              <a:gd name="connsiteY20" fmla="*/ 3428999 h 6857999"/>
              <a:gd name="connsiteX21" fmla="*/ 4995449 w 7190531"/>
              <a:gd name="connsiteY21" fmla="*/ 3740726 h 6857999"/>
              <a:gd name="connsiteX22" fmla="*/ 5997428 w 7190531"/>
              <a:gd name="connsiteY22" fmla="*/ 3740726 h 6857999"/>
              <a:gd name="connsiteX23" fmla="*/ 6309155 w 7190531"/>
              <a:gd name="connsiteY23" fmla="*/ 4052454 h 6857999"/>
              <a:gd name="connsiteX24" fmla="*/ 5997428 w 7190531"/>
              <a:gd name="connsiteY24" fmla="*/ 4364181 h 6857999"/>
              <a:gd name="connsiteX25" fmla="*/ 6405641 w 7190531"/>
              <a:gd name="connsiteY25" fmla="*/ 4364181 h 6857999"/>
              <a:gd name="connsiteX26" fmla="*/ 6717369 w 7190531"/>
              <a:gd name="connsiteY26" fmla="*/ 4675908 h 6857999"/>
              <a:gd name="connsiteX27" fmla="*/ 6405641 w 7190531"/>
              <a:gd name="connsiteY27" fmla="*/ 4987636 h 6857999"/>
              <a:gd name="connsiteX28" fmla="*/ 5719098 w 7190531"/>
              <a:gd name="connsiteY28" fmla="*/ 4987636 h 6857999"/>
              <a:gd name="connsiteX29" fmla="*/ 6030826 w 7190531"/>
              <a:gd name="connsiteY29" fmla="*/ 5299363 h 6857999"/>
              <a:gd name="connsiteX30" fmla="*/ 5719098 w 7190531"/>
              <a:gd name="connsiteY30" fmla="*/ 5611090 h 6857999"/>
              <a:gd name="connsiteX31" fmla="*/ 4939779 w 7190531"/>
              <a:gd name="connsiteY31" fmla="*/ 5611090 h 6857999"/>
              <a:gd name="connsiteX32" fmla="*/ 5251506 w 7190531"/>
              <a:gd name="connsiteY32" fmla="*/ 5922817 h 6857999"/>
              <a:gd name="connsiteX33" fmla="*/ 4939779 w 7190531"/>
              <a:gd name="connsiteY33" fmla="*/ 6234545 h 6857999"/>
              <a:gd name="connsiteX34" fmla="*/ 5988147 w 7190531"/>
              <a:gd name="connsiteY34" fmla="*/ 6234545 h 6857999"/>
              <a:gd name="connsiteX35" fmla="*/ 6299874 w 7190531"/>
              <a:gd name="connsiteY35" fmla="*/ 6546272 h 6857999"/>
              <a:gd name="connsiteX36" fmla="*/ 5988147 w 7190531"/>
              <a:gd name="connsiteY36" fmla="*/ 6857999 h 6857999"/>
              <a:gd name="connsiteX37" fmla="*/ 0 w 7190531"/>
              <a:gd name="connsiteY37"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7190531" h="6857999">
                <a:moveTo>
                  <a:pt x="0" y="0"/>
                </a:moveTo>
                <a:lnTo>
                  <a:pt x="6164429" y="0"/>
                </a:lnTo>
                <a:cubicBezTo>
                  <a:pt x="6336591" y="0"/>
                  <a:pt x="6476156" y="139565"/>
                  <a:pt x="6476156" y="311727"/>
                </a:cubicBezTo>
                <a:cubicBezTo>
                  <a:pt x="6476156" y="462369"/>
                  <a:pt x="6369301" y="588054"/>
                  <a:pt x="6227252" y="617122"/>
                </a:cubicBezTo>
                <a:lnTo>
                  <a:pt x="6164430" y="623455"/>
                </a:lnTo>
                <a:lnTo>
                  <a:pt x="6878804" y="623455"/>
                </a:lnTo>
                <a:cubicBezTo>
                  <a:pt x="7050966" y="623455"/>
                  <a:pt x="7190531" y="763020"/>
                  <a:pt x="7190531" y="935182"/>
                </a:cubicBezTo>
                <a:cubicBezTo>
                  <a:pt x="7190531" y="1107344"/>
                  <a:pt x="7050966" y="1246909"/>
                  <a:pt x="6878804" y="1246909"/>
                </a:cubicBezTo>
                <a:lnTo>
                  <a:pt x="6489146" y="1246909"/>
                </a:lnTo>
                <a:lnTo>
                  <a:pt x="6551968" y="1253242"/>
                </a:lnTo>
                <a:cubicBezTo>
                  <a:pt x="6694017" y="1282309"/>
                  <a:pt x="6800872" y="1407995"/>
                  <a:pt x="6800872" y="1558637"/>
                </a:cubicBezTo>
                <a:cubicBezTo>
                  <a:pt x="6800872" y="1730799"/>
                  <a:pt x="6661307" y="1870364"/>
                  <a:pt x="6489145" y="1870364"/>
                </a:cubicBezTo>
                <a:lnTo>
                  <a:pt x="5988154" y="1870364"/>
                </a:lnTo>
                <a:lnTo>
                  <a:pt x="6050977" y="1876697"/>
                </a:lnTo>
                <a:cubicBezTo>
                  <a:pt x="6193026" y="1905764"/>
                  <a:pt x="6299881" y="2031449"/>
                  <a:pt x="6299881" y="2182091"/>
                </a:cubicBezTo>
                <a:cubicBezTo>
                  <a:pt x="6299881" y="2354253"/>
                  <a:pt x="6160315" y="2493818"/>
                  <a:pt x="5988153" y="2493818"/>
                </a:cubicBezTo>
                <a:lnTo>
                  <a:pt x="6776748" y="2493818"/>
                </a:lnTo>
                <a:cubicBezTo>
                  <a:pt x="6948910" y="2493818"/>
                  <a:pt x="7088475" y="2633383"/>
                  <a:pt x="7088475" y="2805545"/>
                </a:cubicBezTo>
                <a:cubicBezTo>
                  <a:pt x="7088475" y="2977707"/>
                  <a:pt x="6948910" y="3117272"/>
                  <a:pt x="6776748" y="3117272"/>
                </a:cubicBezTo>
                <a:lnTo>
                  <a:pt x="4995449" y="3117272"/>
                </a:lnTo>
                <a:cubicBezTo>
                  <a:pt x="5167611" y="3117272"/>
                  <a:pt x="5307176" y="3256837"/>
                  <a:pt x="5307176" y="3428999"/>
                </a:cubicBezTo>
                <a:cubicBezTo>
                  <a:pt x="5307176" y="3601161"/>
                  <a:pt x="5167611" y="3740726"/>
                  <a:pt x="4995449" y="3740726"/>
                </a:cubicBezTo>
                <a:lnTo>
                  <a:pt x="5997428" y="3740726"/>
                </a:lnTo>
                <a:cubicBezTo>
                  <a:pt x="6169590" y="3740726"/>
                  <a:pt x="6309155" y="3880292"/>
                  <a:pt x="6309155" y="4052454"/>
                </a:cubicBezTo>
                <a:cubicBezTo>
                  <a:pt x="6309155" y="4224616"/>
                  <a:pt x="6169590" y="4364181"/>
                  <a:pt x="5997428" y="4364181"/>
                </a:cubicBezTo>
                <a:lnTo>
                  <a:pt x="6405641" y="4364181"/>
                </a:lnTo>
                <a:cubicBezTo>
                  <a:pt x="6577803" y="4364181"/>
                  <a:pt x="6717369" y="4503746"/>
                  <a:pt x="6717369" y="4675908"/>
                </a:cubicBezTo>
                <a:cubicBezTo>
                  <a:pt x="6717369" y="4848070"/>
                  <a:pt x="6577803" y="4987636"/>
                  <a:pt x="6405641" y="4987636"/>
                </a:cubicBezTo>
                <a:lnTo>
                  <a:pt x="5719098" y="4987636"/>
                </a:lnTo>
                <a:cubicBezTo>
                  <a:pt x="5891260" y="4987636"/>
                  <a:pt x="6030826" y="5127201"/>
                  <a:pt x="6030826" y="5299363"/>
                </a:cubicBezTo>
                <a:cubicBezTo>
                  <a:pt x="6030826" y="5471525"/>
                  <a:pt x="5891260" y="5611090"/>
                  <a:pt x="5719098" y="5611090"/>
                </a:cubicBezTo>
                <a:lnTo>
                  <a:pt x="4939779" y="5611090"/>
                </a:lnTo>
                <a:cubicBezTo>
                  <a:pt x="5111941" y="5611090"/>
                  <a:pt x="5251506" y="5750655"/>
                  <a:pt x="5251506" y="5922817"/>
                </a:cubicBezTo>
                <a:cubicBezTo>
                  <a:pt x="5251506" y="6094979"/>
                  <a:pt x="5111941" y="6234545"/>
                  <a:pt x="4939779" y="6234545"/>
                </a:cubicBezTo>
                <a:lnTo>
                  <a:pt x="5988147" y="6234545"/>
                </a:lnTo>
                <a:cubicBezTo>
                  <a:pt x="6160309" y="6234545"/>
                  <a:pt x="6299874" y="6374110"/>
                  <a:pt x="6299874" y="6546272"/>
                </a:cubicBezTo>
                <a:cubicBezTo>
                  <a:pt x="6299874" y="6718434"/>
                  <a:pt x="6160309" y="6857999"/>
                  <a:pt x="5988147" y="6857999"/>
                </a:cubicBezTo>
                <a:lnTo>
                  <a:pt x="0" y="6857999"/>
                </a:lnTo>
                <a:close/>
              </a:path>
            </a:pathLst>
          </a:custGeom>
          <a:solidFill>
            <a:schemeClr val="bg1">
              <a:lumMod val="95000"/>
            </a:schemeClr>
          </a:solidFill>
          <a:ln w="19050">
            <a:noFill/>
          </a:ln>
        </p:spPr>
        <p:txBody>
          <a:bodyPr wrap="square" anchor="ctr">
            <a:noAutofit/>
          </a:bodyPr>
          <a:lstStyle>
            <a:lvl1pPr marL="0" indent="0" algn="ctr">
              <a:lnSpc>
                <a:spcPct val="100000"/>
              </a:lnSpc>
              <a:buNone/>
              <a:defRPr sz="1200">
                <a:solidFill>
                  <a:schemeClr val="tx1">
                    <a:lumMod val="75000"/>
                    <a:lumOff val="25000"/>
                  </a:schemeClr>
                </a:solidFill>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11226461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9_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C0A459DD-0620-4B5E-9529-D399AAC49EE9}"/>
              </a:ext>
            </a:extLst>
          </p:cNvPr>
          <p:cNvSpPr>
            <a:spLocks noGrp="1"/>
          </p:cNvSpPr>
          <p:nvPr>
            <p:ph type="pic" sz="quarter" idx="10" hasCustomPrompt="1"/>
          </p:nvPr>
        </p:nvSpPr>
        <p:spPr>
          <a:xfrm>
            <a:off x="0" y="1277783"/>
            <a:ext cx="4204103" cy="4328169"/>
          </a:xfrm>
          <a:custGeom>
            <a:avLst/>
            <a:gdLst>
              <a:gd name="connsiteX0" fmla="*/ 0 w 3491880"/>
              <a:gd name="connsiteY0" fmla="*/ 0 h 4464496"/>
              <a:gd name="connsiteX1" fmla="*/ 3491880 w 3491880"/>
              <a:gd name="connsiteY1" fmla="*/ 0 h 4464496"/>
              <a:gd name="connsiteX2" fmla="*/ 3491880 w 3491880"/>
              <a:gd name="connsiteY2" fmla="*/ 4464496 h 4464496"/>
              <a:gd name="connsiteX3" fmla="*/ 0 w 3491880"/>
              <a:gd name="connsiteY3" fmla="*/ 4464496 h 4464496"/>
              <a:gd name="connsiteX4" fmla="*/ 0 w 3491880"/>
              <a:gd name="connsiteY4" fmla="*/ 0 h 4464496"/>
              <a:gd name="connsiteX0" fmla="*/ 0 w 3491880"/>
              <a:gd name="connsiteY0" fmla="*/ 0 h 4475382"/>
              <a:gd name="connsiteX1" fmla="*/ 3491880 w 3491880"/>
              <a:gd name="connsiteY1" fmla="*/ 0 h 4475382"/>
              <a:gd name="connsiteX2" fmla="*/ 2991137 w 3491880"/>
              <a:gd name="connsiteY2" fmla="*/ 4475382 h 4475382"/>
              <a:gd name="connsiteX3" fmla="*/ 0 w 3491880"/>
              <a:gd name="connsiteY3" fmla="*/ 4464496 h 4475382"/>
              <a:gd name="connsiteX4" fmla="*/ 0 w 3491880"/>
              <a:gd name="connsiteY4" fmla="*/ 0 h 4475382"/>
              <a:gd name="connsiteX0" fmla="*/ 0 w 3491880"/>
              <a:gd name="connsiteY0" fmla="*/ 0 h 4492799"/>
              <a:gd name="connsiteX1" fmla="*/ 3491880 w 3491880"/>
              <a:gd name="connsiteY1" fmla="*/ 0 h 4492799"/>
              <a:gd name="connsiteX2" fmla="*/ 2831647 w 3491880"/>
              <a:gd name="connsiteY2" fmla="*/ 4492799 h 4492799"/>
              <a:gd name="connsiteX3" fmla="*/ 0 w 3491880"/>
              <a:gd name="connsiteY3" fmla="*/ 4464496 h 4492799"/>
              <a:gd name="connsiteX4" fmla="*/ 0 w 3491880"/>
              <a:gd name="connsiteY4" fmla="*/ 0 h 4492799"/>
              <a:gd name="connsiteX0" fmla="*/ 0 w 3491880"/>
              <a:gd name="connsiteY0" fmla="*/ 0 h 4492799"/>
              <a:gd name="connsiteX1" fmla="*/ 3491880 w 3491880"/>
              <a:gd name="connsiteY1" fmla="*/ 0 h 4492799"/>
              <a:gd name="connsiteX2" fmla="*/ 2831647 w 3491880"/>
              <a:gd name="connsiteY2" fmla="*/ 4492799 h 4492799"/>
              <a:gd name="connsiteX3" fmla="*/ 0 w 3491880"/>
              <a:gd name="connsiteY3" fmla="*/ 4464496 h 4492799"/>
              <a:gd name="connsiteX4" fmla="*/ 0 w 3491880"/>
              <a:gd name="connsiteY4" fmla="*/ 0 h 4492799"/>
              <a:gd name="connsiteX0" fmla="*/ 0 w 3491880"/>
              <a:gd name="connsiteY0" fmla="*/ 0 h 4492799"/>
              <a:gd name="connsiteX1" fmla="*/ 3491880 w 3491880"/>
              <a:gd name="connsiteY1" fmla="*/ 0 h 4492799"/>
              <a:gd name="connsiteX2" fmla="*/ 2831647 w 3491880"/>
              <a:gd name="connsiteY2" fmla="*/ 4492799 h 4492799"/>
              <a:gd name="connsiteX3" fmla="*/ 0 w 3491880"/>
              <a:gd name="connsiteY3" fmla="*/ 4464496 h 4492799"/>
              <a:gd name="connsiteX4" fmla="*/ 0 w 3491880"/>
              <a:gd name="connsiteY4" fmla="*/ 0 h 4492799"/>
              <a:gd name="connsiteX0" fmla="*/ 0 w 3491880"/>
              <a:gd name="connsiteY0" fmla="*/ 0 h 4497537"/>
              <a:gd name="connsiteX1" fmla="*/ 3491880 w 3491880"/>
              <a:gd name="connsiteY1" fmla="*/ 0 h 4497537"/>
              <a:gd name="connsiteX2" fmla="*/ 2835591 w 3491880"/>
              <a:gd name="connsiteY2" fmla="*/ 4497537 h 4497537"/>
              <a:gd name="connsiteX3" fmla="*/ 0 w 3491880"/>
              <a:gd name="connsiteY3" fmla="*/ 4464496 h 4497537"/>
              <a:gd name="connsiteX4" fmla="*/ 0 w 3491880"/>
              <a:gd name="connsiteY4" fmla="*/ 0 h 4497537"/>
              <a:gd name="connsiteX0" fmla="*/ 0 w 3491880"/>
              <a:gd name="connsiteY0" fmla="*/ 0 h 4497537"/>
              <a:gd name="connsiteX1" fmla="*/ 3491880 w 3491880"/>
              <a:gd name="connsiteY1" fmla="*/ 0 h 4497537"/>
              <a:gd name="connsiteX2" fmla="*/ 2831647 w 3491880"/>
              <a:gd name="connsiteY2" fmla="*/ 4497537 h 4497537"/>
              <a:gd name="connsiteX3" fmla="*/ 0 w 3491880"/>
              <a:gd name="connsiteY3" fmla="*/ 4464496 h 4497537"/>
              <a:gd name="connsiteX4" fmla="*/ 0 w 3491880"/>
              <a:gd name="connsiteY4" fmla="*/ 0 h 4497537"/>
              <a:gd name="connsiteX0" fmla="*/ 0 w 3491880"/>
              <a:gd name="connsiteY0" fmla="*/ 0 h 4497537"/>
              <a:gd name="connsiteX1" fmla="*/ 3491880 w 3491880"/>
              <a:gd name="connsiteY1" fmla="*/ 0 h 4497537"/>
              <a:gd name="connsiteX2" fmla="*/ 2831647 w 3491880"/>
              <a:gd name="connsiteY2" fmla="*/ 4497537 h 4497537"/>
              <a:gd name="connsiteX3" fmla="*/ 0 w 3491880"/>
              <a:gd name="connsiteY3" fmla="*/ 4483447 h 4497537"/>
              <a:gd name="connsiteX4" fmla="*/ 0 w 3491880"/>
              <a:gd name="connsiteY4" fmla="*/ 0 h 4497537"/>
              <a:gd name="connsiteX0" fmla="*/ 0 w 3491880"/>
              <a:gd name="connsiteY0" fmla="*/ 0 h 4502398"/>
              <a:gd name="connsiteX1" fmla="*/ 3491880 w 3491880"/>
              <a:gd name="connsiteY1" fmla="*/ 0 h 4502398"/>
              <a:gd name="connsiteX2" fmla="*/ 2831647 w 3491880"/>
              <a:gd name="connsiteY2" fmla="*/ 4497537 h 4502398"/>
              <a:gd name="connsiteX3" fmla="*/ 0 w 3491880"/>
              <a:gd name="connsiteY3" fmla="*/ 4502398 h 4502398"/>
              <a:gd name="connsiteX4" fmla="*/ 0 w 3491880"/>
              <a:gd name="connsiteY4" fmla="*/ 0 h 4502398"/>
              <a:gd name="connsiteX0" fmla="*/ 0 w 3491880"/>
              <a:gd name="connsiteY0" fmla="*/ 0 h 4497660"/>
              <a:gd name="connsiteX1" fmla="*/ 3491880 w 3491880"/>
              <a:gd name="connsiteY1" fmla="*/ 0 h 4497660"/>
              <a:gd name="connsiteX2" fmla="*/ 2831647 w 3491880"/>
              <a:gd name="connsiteY2" fmla="*/ 4497537 h 4497660"/>
              <a:gd name="connsiteX3" fmla="*/ 0 w 3491880"/>
              <a:gd name="connsiteY3" fmla="*/ 4497660 h 4497660"/>
              <a:gd name="connsiteX4" fmla="*/ 0 w 3491880"/>
              <a:gd name="connsiteY4" fmla="*/ 0 h 4497660"/>
              <a:gd name="connsiteX0" fmla="*/ 0 w 3499768"/>
              <a:gd name="connsiteY0" fmla="*/ 0 h 4497660"/>
              <a:gd name="connsiteX1" fmla="*/ 3499768 w 3499768"/>
              <a:gd name="connsiteY1" fmla="*/ 4737 h 4497660"/>
              <a:gd name="connsiteX2" fmla="*/ 2831647 w 3499768"/>
              <a:gd name="connsiteY2" fmla="*/ 4497537 h 4497660"/>
              <a:gd name="connsiteX3" fmla="*/ 0 w 3499768"/>
              <a:gd name="connsiteY3" fmla="*/ 4497660 h 4497660"/>
              <a:gd name="connsiteX4" fmla="*/ 0 w 3499768"/>
              <a:gd name="connsiteY4" fmla="*/ 0 h 4497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9768" h="4497660">
                <a:moveTo>
                  <a:pt x="0" y="0"/>
                </a:moveTo>
                <a:lnTo>
                  <a:pt x="3499768" y="4737"/>
                </a:lnTo>
                <a:lnTo>
                  <a:pt x="2831647" y="4497537"/>
                </a:lnTo>
                <a:lnTo>
                  <a:pt x="0" y="4497660"/>
                </a:lnTo>
                <a:lnTo>
                  <a:pt x="0" y="0"/>
                </a:lnTo>
                <a:close/>
              </a:path>
            </a:pathLst>
          </a:cu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5" name="그림 개체 틀 2">
            <a:extLst>
              <a:ext uri="{FF2B5EF4-FFF2-40B4-BE49-F238E27FC236}">
                <a16:creationId xmlns:a16="http://schemas.microsoft.com/office/drawing/2014/main" id="{AC10217D-4747-4190-9966-060D514B27E0}"/>
              </a:ext>
            </a:extLst>
          </p:cNvPr>
          <p:cNvSpPr>
            <a:spLocks noGrp="1"/>
          </p:cNvSpPr>
          <p:nvPr>
            <p:ph type="pic" sz="quarter" idx="11" hasCustomPrompt="1"/>
          </p:nvPr>
        </p:nvSpPr>
        <p:spPr>
          <a:xfrm>
            <a:off x="8002512" y="1272138"/>
            <a:ext cx="4194628" cy="4333601"/>
          </a:xfrm>
          <a:custGeom>
            <a:avLst/>
            <a:gdLst>
              <a:gd name="connsiteX0" fmla="*/ 0 w 2699657"/>
              <a:gd name="connsiteY0" fmla="*/ 0 h 4495664"/>
              <a:gd name="connsiteX1" fmla="*/ 2699657 w 2699657"/>
              <a:gd name="connsiteY1" fmla="*/ 0 h 4495664"/>
              <a:gd name="connsiteX2" fmla="*/ 2699657 w 2699657"/>
              <a:gd name="connsiteY2" fmla="*/ 4495664 h 4495664"/>
              <a:gd name="connsiteX3" fmla="*/ 0 w 2699657"/>
              <a:gd name="connsiteY3" fmla="*/ 4495664 h 4495664"/>
              <a:gd name="connsiteX4" fmla="*/ 0 w 2699657"/>
              <a:gd name="connsiteY4" fmla="*/ 0 h 4495664"/>
              <a:gd name="connsiteX0" fmla="*/ 446314 w 3145971"/>
              <a:gd name="connsiteY0" fmla="*/ 0 h 4495664"/>
              <a:gd name="connsiteX1" fmla="*/ 3145971 w 3145971"/>
              <a:gd name="connsiteY1" fmla="*/ 0 h 4495664"/>
              <a:gd name="connsiteX2" fmla="*/ 3145971 w 3145971"/>
              <a:gd name="connsiteY2" fmla="*/ 4495664 h 4495664"/>
              <a:gd name="connsiteX3" fmla="*/ 0 w 3145971"/>
              <a:gd name="connsiteY3" fmla="*/ 4495664 h 4495664"/>
              <a:gd name="connsiteX4" fmla="*/ 446314 w 3145971"/>
              <a:gd name="connsiteY4" fmla="*/ 0 h 4495664"/>
              <a:gd name="connsiteX0" fmla="*/ 488954 w 3145971"/>
              <a:gd name="connsiteY0" fmla="*/ 0 h 4500394"/>
              <a:gd name="connsiteX1" fmla="*/ 3145971 w 3145971"/>
              <a:gd name="connsiteY1" fmla="*/ 4730 h 4500394"/>
              <a:gd name="connsiteX2" fmla="*/ 3145971 w 3145971"/>
              <a:gd name="connsiteY2" fmla="*/ 4500394 h 4500394"/>
              <a:gd name="connsiteX3" fmla="*/ 0 w 3145971"/>
              <a:gd name="connsiteY3" fmla="*/ 4500394 h 4500394"/>
              <a:gd name="connsiteX4" fmla="*/ 488954 w 3145971"/>
              <a:gd name="connsiteY4" fmla="*/ 0 h 4500394"/>
              <a:gd name="connsiteX0" fmla="*/ 588449 w 3145971"/>
              <a:gd name="connsiteY0" fmla="*/ 0 h 4505124"/>
              <a:gd name="connsiteX1" fmla="*/ 3145971 w 3145971"/>
              <a:gd name="connsiteY1" fmla="*/ 9460 h 4505124"/>
              <a:gd name="connsiteX2" fmla="*/ 3145971 w 3145971"/>
              <a:gd name="connsiteY2" fmla="*/ 4505124 h 4505124"/>
              <a:gd name="connsiteX3" fmla="*/ 0 w 3145971"/>
              <a:gd name="connsiteY3" fmla="*/ 4505124 h 4505124"/>
              <a:gd name="connsiteX4" fmla="*/ 588449 w 3145971"/>
              <a:gd name="connsiteY4" fmla="*/ 0 h 4505124"/>
              <a:gd name="connsiteX0" fmla="*/ 680837 w 3145971"/>
              <a:gd name="connsiteY0" fmla="*/ 0 h 4505124"/>
              <a:gd name="connsiteX1" fmla="*/ 3145971 w 3145971"/>
              <a:gd name="connsiteY1" fmla="*/ 9460 h 4505124"/>
              <a:gd name="connsiteX2" fmla="*/ 3145971 w 3145971"/>
              <a:gd name="connsiteY2" fmla="*/ 4505124 h 4505124"/>
              <a:gd name="connsiteX3" fmla="*/ 0 w 3145971"/>
              <a:gd name="connsiteY3" fmla="*/ 4505124 h 4505124"/>
              <a:gd name="connsiteX4" fmla="*/ 680837 w 3145971"/>
              <a:gd name="connsiteY4" fmla="*/ 0 h 4505124"/>
              <a:gd name="connsiteX0" fmla="*/ 588449 w 3145971"/>
              <a:gd name="connsiteY0" fmla="*/ 4729 h 4495664"/>
              <a:gd name="connsiteX1" fmla="*/ 3145971 w 3145971"/>
              <a:gd name="connsiteY1" fmla="*/ 0 h 4495664"/>
              <a:gd name="connsiteX2" fmla="*/ 3145971 w 3145971"/>
              <a:gd name="connsiteY2" fmla="*/ 4495664 h 4495664"/>
              <a:gd name="connsiteX3" fmla="*/ 0 w 3145971"/>
              <a:gd name="connsiteY3" fmla="*/ 4495664 h 4495664"/>
              <a:gd name="connsiteX4" fmla="*/ 588449 w 3145971"/>
              <a:gd name="connsiteY4" fmla="*/ 4729 h 4495664"/>
              <a:gd name="connsiteX0" fmla="*/ 584896 w 3145971"/>
              <a:gd name="connsiteY0" fmla="*/ 0 h 4505124"/>
              <a:gd name="connsiteX1" fmla="*/ 3145971 w 3145971"/>
              <a:gd name="connsiteY1" fmla="*/ 9460 h 4505124"/>
              <a:gd name="connsiteX2" fmla="*/ 3145971 w 3145971"/>
              <a:gd name="connsiteY2" fmla="*/ 4505124 h 4505124"/>
              <a:gd name="connsiteX3" fmla="*/ 0 w 3145971"/>
              <a:gd name="connsiteY3" fmla="*/ 4505124 h 4505124"/>
              <a:gd name="connsiteX4" fmla="*/ 584896 w 3145971"/>
              <a:gd name="connsiteY4" fmla="*/ 0 h 4505124"/>
              <a:gd name="connsiteX0" fmla="*/ 584896 w 3145971"/>
              <a:gd name="connsiteY0" fmla="*/ 0 h 4495664"/>
              <a:gd name="connsiteX1" fmla="*/ 3145971 w 3145971"/>
              <a:gd name="connsiteY1" fmla="*/ 0 h 4495664"/>
              <a:gd name="connsiteX2" fmla="*/ 3145971 w 3145971"/>
              <a:gd name="connsiteY2" fmla="*/ 4495664 h 4495664"/>
              <a:gd name="connsiteX3" fmla="*/ 0 w 3145971"/>
              <a:gd name="connsiteY3" fmla="*/ 4495664 h 4495664"/>
              <a:gd name="connsiteX4" fmla="*/ 584896 w 3145971"/>
              <a:gd name="connsiteY4" fmla="*/ 0 h 4495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5971" h="4495664">
                <a:moveTo>
                  <a:pt x="584896" y="0"/>
                </a:moveTo>
                <a:lnTo>
                  <a:pt x="3145971" y="0"/>
                </a:lnTo>
                <a:lnTo>
                  <a:pt x="3145971" y="4495664"/>
                </a:lnTo>
                <a:lnTo>
                  <a:pt x="0" y="4495664"/>
                </a:lnTo>
                <a:lnTo>
                  <a:pt x="584896" y="0"/>
                </a:lnTo>
                <a:close/>
              </a:path>
            </a:pathLst>
          </a:cu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6938241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597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8381999" y="1531249"/>
            <a:ext cx="3200400" cy="4572000"/>
          </a:xfrm>
          <a:prstGeom prst="rect">
            <a:avLst/>
          </a:prstGeom>
          <a:solidFill>
            <a:schemeClr val="bg1">
              <a:lumMod val="95000"/>
            </a:schemeClr>
          </a:solidFill>
          <a:ln w="19050">
            <a:noFill/>
          </a:ln>
        </p:spPr>
        <p:txBody>
          <a:bodyPr anchor="ctr"/>
          <a:lstStyle>
            <a:lvl1pPr marL="0" indent="0" algn="ctr">
              <a:lnSpc>
                <a:spcPct val="100000"/>
              </a:lnSpc>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4" name="Text Placeholder 9">
            <a:extLst>
              <a:ext uri="{FF2B5EF4-FFF2-40B4-BE49-F238E27FC236}">
                <a16:creationId xmlns:a16="http://schemas.microsoft.com/office/drawing/2014/main" id="{6407270D-F30C-4E59-9885-1E887CCE4CD2}"/>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5" name="Group 4">
            <a:extLst>
              <a:ext uri="{FF2B5EF4-FFF2-40B4-BE49-F238E27FC236}">
                <a16:creationId xmlns:a16="http://schemas.microsoft.com/office/drawing/2014/main" id="{569A4DC7-F11A-4541-A572-7A34738C1B1F}"/>
              </a:ext>
            </a:extLst>
          </p:cNvPr>
          <p:cNvGrpSpPr/>
          <p:nvPr userDrawn="1"/>
        </p:nvGrpSpPr>
        <p:grpSpPr>
          <a:xfrm>
            <a:off x="5655129" y="211061"/>
            <a:ext cx="881742" cy="137160"/>
            <a:chOff x="5215346" y="150098"/>
            <a:chExt cx="881742" cy="137160"/>
          </a:xfrm>
        </p:grpSpPr>
        <p:sp>
          <p:nvSpPr>
            <p:cNvPr id="6" name="Rectangle 5">
              <a:extLst>
                <a:ext uri="{FF2B5EF4-FFF2-40B4-BE49-F238E27FC236}">
                  <a16:creationId xmlns:a16="http://schemas.microsoft.com/office/drawing/2014/main" id="{DF96DEA2-6335-4441-A09A-752E3B0015FB}"/>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9F43DA0B-E07D-4E09-AE22-3469EAEAA8EE}"/>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E571AC3-3CCE-45CA-9497-D1A2E9AFDB58}"/>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F8D4E70-D86A-445E-A33A-B73125D722E2}"/>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6687AA03-5328-44D4-8731-2D09AD5AA3B5}"/>
              </a:ext>
            </a:extLst>
          </p:cNvPr>
          <p:cNvGrpSpPr/>
          <p:nvPr userDrawn="1"/>
        </p:nvGrpSpPr>
        <p:grpSpPr>
          <a:xfrm>
            <a:off x="5655129" y="6509779"/>
            <a:ext cx="881742" cy="137160"/>
            <a:chOff x="5215346" y="150098"/>
            <a:chExt cx="881742" cy="137160"/>
          </a:xfrm>
        </p:grpSpPr>
        <p:sp>
          <p:nvSpPr>
            <p:cNvPr id="11" name="Rectangle 10">
              <a:extLst>
                <a:ext uri="{FF2B5EF4-FFF2-40B4-BE49-F238E27FC236}">
                  <a16:creationId xmlns:a16="http://schemas.microsoft.com/office/drawing/2014/main" id="{71E2F231-94D5-4DA1-B177-CD8A7088D1F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871F45D-FE25-4FFD-8A01-ACAD85E5EB2B}"/>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94731872-8762-44D6-9338-C60692946BA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E4B4439-FC9B-44DC-A628-E4D77E081443}"/>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Rectangle 2">
            <a:extLst>
              <a:ext uri="{FF2B5EF4-FFF2-40B4-BE49-F238E27FC236}">
                <a16:creationId xmlns:a16="http://schemas.microsoft.com/office/drawing/2014/main" id="{FE4681DE-5BAF-4822-8702-F6863C3B7855}"/>
              </a:ext>
            </a:extLst>
          </p:cNvPr>
          <p:cNvSpPr/>
          <p:nvPr userDrawn="1"/>
        </p:nvSpPr>
        <p:spPr>
          <a:xfrm>
            <a:off x="4694736" y="1531249"/>
            <a:ext cx="32004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026576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C70177A7-4E03-44B8-A2CB-D0A1D4726718}"/>
              </a:ext>
            </a:extLst>
          </p:cNvPr>
          <p:cNvSpPr>
            <a:spLocks noGrp="1"/>
          </p:cNvSpPr>
          <p:nvPr>
            <p:ph type="pic" sz="quarter" idx="14" hasCustomPrompt="1"/>
          </p:nvPr>
        </p:nvSpPr>
        <p:spPr>
          <a:xfrm>
            <a:off x="504825" y="1332216"/>
            <a:ext cx="11182350" cy="3573159"/>
          </a:xfrm>
          <a:prstGeom prst="rect">
            <a:avLst/>
          </a:prstGeom>
          <a:solidFill>
            <a:schemeClr val="bg1">
              <a:lumMod val="95000"/>
            </a:schemeClr>
          </a:solidFill>
          <a:ln w="19050">
            <a:noFill/>
          </a:ln>
        </p:spPr>
        <p:txBody>
          <a:bodyPr anchor="ctr"/>
          <a:lstStyle>
            <a:lvl1pPr marL="0" indent="0" algn="ctr">
              <a:lnSpc>
                <a:spcPct val="100000"/>
              </a:lnSpc>
              <a:buNone/>
              <a:defRPr sz="1800">
                <a:solidFill>
                  <a:schemeClr val="tx1">
                    <a:lumMod val="75000"/>
                    <a:lumOff val="25000"/>
                  </a:schemeClr>
                </a:solidFill>
              </a:defRPr>
            </a:lvl1pPr>
          </a:lstStyle>
          <a:p>
            <a:r>
              <a:rPr lang="en-US" altLang="ko-KR" dirty="0"/>
              <a:t>Place Your Picture Here And Send To Back</a:t>
            </a:r>
            <a:endParaRPr lang="ko-KR" altLang="en-US" dirty="0"/>
          </a:p>
        </p:txBody>
      </p:sp>
      <p:sp>
        <p:nvSpPr>
          <p:cNvPr id="4" name="Text Placeholder 9">
            <a:extLst>
              <a:ext uri="{FF2B5EF4-FFF2-40B4-BE49-F238E27FC236}">
                <a16:creationId xmlns:a16="http://schemas.microsoft.com/office/drawing/2014/main" id="{6407270D-F30C-4E59-9885-1E887CCE4CD2}"/>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5" name="Group 4">
            <a:extLst>
              <a:ext uri="{FF2B5EF4-FFF2-40B4-BE49-F238E27FC236}">
                <a16:creationId xmlns:a16="http://schemas.microsoft.com/office/drawing/2014/main" id="{569A4DC7-F11A-4541-A572-7A34738C1B1F}"/>
              </a:ext>
            </a:extLst>
          </p:cNvPr>
          <p:cNvGrpSpPr/>
          <p:nvPr userDrawn="1"/>
        </p:nvGrpSpPr>
        <p:grpSpPr>
          <a:xfrm>
            <a:off x="5655129" y="211061"/>
            <a:ext cx="881742" cy="137160"/>
            <a:chOff x="5215346" y="150098"/>
            <a:chExt cx="881742" cy="137160"/>
          </a:xfrm>
        </p:grpSpPr>
        <p:sp>
          <p:nvSpPr>
            <p:cNvPr id="6" name="Rectangle 5">
              <a:extLst>
                <a:ext uri="{FF2B5EF4-FFF2-40B4-BE49-F238E27FC236}">
                  <a16:creationId xmlns:a16="http://schemas.microsoft.com/office/drawing/2014/main" id="{DF96DEA2-6335-4441-A09A-752E3B0015FB}"/>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9F43DA0B-E07D-4E09-AE22-3469EAEAA8EE}"/>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AE571AC3-3CCE-45CA-9497-D1A2E9AFDB58}"/>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F8D4E70-D86A-445E-A33A-B73125D722E2}"/>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6687AA03-5328-44D4-8731-2D09AD5AA3B5}"/>
              </a:ext>
            </a:extLst>
          </p:cNvPr>
          <p:cNvGrpSpPr/>
          <p:nvPr userDrawn="1"/>
        </p:nvGrpSpPr>
        <p:grpSpPr>
          <a:xfrm>
            <a:off x="5655129" y="6509779"/>
            <a:ext cx="881742" cy="137160"/>
            <a:chOff x="5215346" y="150098"/>
            <a:chExt cx="881742" cy="137160"/>
          </a:xfrm>
        </p:grpSpPr>
        <p:sp>
          <p:nvSpPr>
            <p:cNvPr id="11" name="Rectangle 10">
              <a:extLst>
                <a:ext uri="{FF2B5EF4-FFF2-40B4-BE49-F238E27FC236}">
                  <a16:creationId xmlns:a16="http://schemas.microsoft.com/office/drawing/2014/main" id="{71E2F231-94D5-4DA1-B177-CD8A7088D1F9}"/>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871F45D-FE25-4FFD-8A01-ACAD85E5EB2B}"/>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94731872-8762-44D6-9338-C60692946BA5}"/>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E4B4439-FC9B-44DC-A628-E4D77E081443}"/>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0061753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0"/>
          <p:cNvSpPr/>
          <p:nvPr/>
        </p:nvSpPr>
        <p:spPr>
          <a:xfrm flipH="1">
            <a:off x="11582400" y="6233133"/>
            <a:ext cx="624800" cy="624800"/>
          </a:xfrm>
          <a:prstGeom prst="rtTriangle">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5" name="Google Shape;55;p10"/>
          <p:cNvSpPr txBox="1">
            <a:spLocks noGrp="1"/>
          </p:cNvSpPr>
          <p:nvPr>
            <p:ph type="sldNum" idx="12"/>
          </p:nvPr>
        </p:nvSpPr>
        <p:spPr>
          <a:xfrm>
            <a:off x="11532033" y="6182333"/>
            <a:ext cx="609200" cy="6248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3710350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9836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796C2180-A0A3-439D-A7BE-7DF7EC20BE4D}"/>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4" name="Group 3">
            <a:extLst>
              <a:ext uri="{FF2B5EF4-FFF2-40B4-BE49-F238E27FC236}">
                <a16:creationId xmlns:a16="http://schemas.microsoft.com/office/drawing/2014/main" id="{77A0BEDF-FF07-48FC-938B-4E1D5246EEC3}"/>
              </a:ext>
            </a:extLst>
          </p:cNvPr>
          <p:cNvGrpSpPr/>
          <p:nvPr userDrawn="1"/>
        </p:nvGrpSpPr>
        <p:grpSpPr>
          <a:xfrm>
            <a:off x="5655129" y="211061"/>
            <a:ext cx="881742" cy="137160"/>
            <a:chOff x="5215346" y="150098"/>
            <a:chExt cx="881742" cy="137160"/>
          </a:xfrm>
        </p:grpSpPr>
        <p:sp>
          <p:nvSpPr>
            <p:cNvPr id="5" name="Rectangle 4">
              <a:extLst>
                <a:ext uri="{FF2B5EF4-FFF2-40B4-BE49-F238E27FC236}">
                  <a16:creationId xmlns:a16="http://schemas.microsoft.com/office/drawing/2014/main" id="{1DFB6824-E3BB-4844-B9D8-0AD7FC599818}"/>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E4CB2B7-7190-4933-BC14-4098CBB0847C}"/>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CFA7CA79-6371-4421-B743-5C9A4E61CF1E}"/>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B20174F3-7B89-4BF0-963D-C2D507FE4C8A}"/>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A590BFE3-3161-4AF5-8145-B91610252E0C}"/>
              </a:ext>
            </a:extLst>
          </p:cNvPr>
          <p:cNvGrpSpPr/>
          <p:nvPr userDrawn="1"/>
        </p:nvGrpSpPr>
        <p:grpSpPr>
          <a:xfrm>
            <a:off x="5655129" y="6509779"/>
            <a:ext cx="881742" cy="137160"/>
            <a:chOff x="5215346" y="150098"/>
            <a:chExt cx="881742" cy="137160"/>
          </a:xfrm>
        </p:grpSpPr>
        <p:sp>
          <p:nvSpPr>
            <p:cNvPr id="10" name="Rectangle 9">
              <a:extLst>
                <a:ext uri="{FF2B5EF4-FFF2-40B4-BE49-F238E27FC236}">
                  <a16:creationId xmlns:a16="http://schemas.microsoft.com/office/drawing/2014/main" id="{D2BB593F-C860-4130-8008-FAED8E927A74}"/>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69BBF7F4-0D96-4085-8274-0DD80BB0E140}"/>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38DA952-2EC3-4F14-A106-5346AA3196A3}"/>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F123D6F-D506-480A-85BF-02E32B787F77}"/>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064022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150EDDC6-EAE8-47F8-99EA-830DDBDA081B}"/>
              </a:ext>
            </a:extLst>
          </p:cNvPr>
          <p:cNvSpPr>
            <a:spLocks noGrp="1"/>
          </p:cNvSpPr>
          <p:nvPr>
            <p:ph type="body" sz="quarter" idx="10" hasCustomPrompt="1"/>
          </p:nvPr>
        </p:nvSpPr>
        <p:spPr>
          <a:xfrm>
            <a:off x="323529" y="40047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4" name="Group 3">
            <a:extLst>
              <a:ext uri="{FF2B5EF4-FFF2-40B4-BE49-F238E27FC236}">
                <a16:creationId xmlns:a16="http://schemas.microsoft.com/office/drawing/2014/main" id="{61A8B2CB-ECBC-45C7-B5F2-8FAF569891F2}"/>
              </a:ext>
            </a:extLst>
          </p:cNvPr>
          <p:cNvGrpSpPr/>
          <p:nvPr userDrawn="1"/>
        </p:nvGrpSpPr>
        <p:grpSpPr>
          <a:xfrm>
            <a:off x="5655129" y="211061"/>
            <a:ext cx="881742" cy="137160"/>
            <a:chOff x="5215346" y="150098"/>
            <a:chExt cx="881742" cy="137160"/>
          </a:xfrm>
        </p:grpSpPr>
        <p:sp>
          <p:nvSpPr>
            <p:cNvPr id="5" name="Rectangle 4">
              <a:extLst>
                <a:ext uri="{FF2B5EF4-FFF2-40B4-BE49-F238E27FC236}">
                  <a16:creationId xmlns:a16="http://schemas.microsoft.com/office/drawing/2014/main" id="{B8980589-E603-4F36-BDDB-87099F2F4A8E}"/>
                </a:ext>
              </a:extLst>
            </p:cNvPr>
            <p:cNvSpPr/>
            <p:nvPr userDrawn="1"/>
          </p:nvSpPr>
          <p:spPr>
            <a:xfrm>
              <a:off x="5215346" y="150098"/>
              <a:ext cx="137160" cy="137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EA82518-4BE1-4964-8186-30C1EDFB20C9}"/>
                </a:ext>
              </a:extLst>
            </p:cNvPr>
            <p:cNvSpPr/>
            <p:nvPr userDrawn="1"/>
          </p:nvSpPr>
          <p:spPr>
            <a:xfrm>
              <a:off x="5463540" y="150098"/>
              <a:ext cx="137160"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02DD2AD-F0D8-4638-AF3F-93DE47FCBC2D}"/>
                </a:ext>
              </a:extLst>
            </p:cNvPr>
            <p:cNvSpPr/>
            <p:nvPr userDrawn="1"/>
          </p:nvSpPr>
          <p:spPr>
            <a:xfrm>
              <a:off x="5711734" y="150098"/>
              <a:ext cx="137160" cy="1371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6B676EE-2A24-469D-851F-9123B94D32DC}"/>
                </a:ext>
              </a:extLst>
            </p:cNvPr>
            <p:cNvSpPr/>
            <p:nvPr userDrawn="1"/>
          </p:nvSpPr>
          <p:spPr>
            <a:xfrm>
              <a:off x="5959928" y="150098"/>
              <a:ext cx="137160" cy="1371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514483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6502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931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92252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theme" Target="../theme/theme2.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 Type="http://schemas.openxmlformats.org/officeDocument/2006/relationships/slideLayout" Target="../slideLayouts/slideLayout6.xml"/><Relationship Id="rId16" Type="http://schemas.openxmlformats.org/officeDocument/2006/relationships/slideLayout" Target="../slideLayouts/slideLayout20.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5" Type="http://schemas.openxmlformats.org/officeDocument/2006/relationships/slideLayout" Target="../slideLayouts/slideLayout1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83" r:id="rId3"/>
    <p:sldLayoutId id="2147483684"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66" r:id="rId2"/>
    <p:sldLayoutId id="2147483668" r:id="rId3"/>
    <p:sldLayoutId id="2147483670" r:id="rId4"/>
    <p:sldLayoutId id="2147483671" r:id="rId5"/>
    <p:sldLayoutId id="2147483672" r:id="rId6"/>
    <p:sldLayoutId id="2147483673" r:id="rId7"/>
    <p:sldLayoutId id="2147483674" r:id="rId8"/>
    <p:sldLayoutId id="2147483675" r:id="rId9"/>
    <p:sldLayoutId id="2147483676" r:id="rId10"/>
    <p:sldLayoutId id="2147483665" r:id="rId11"/>
    <p:sldLayoutId id="2147483669" r:id="rId12"/>
    <p:sldLayoutId id="2147483677" r:id="rId13"/>
    <p:sldLayoutId id="2147483679" r:id="rId14"/>
    <p:sldLayoutId id="2147483678" r:id="rId15"/>
    <p:sldLayoutId id="2147483680" r:id="rId16"/>
    <p:sldLayoutId id="2147483682"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F47AD865-09C0-465C-920B-8B5CBD771BA4}"/>
              </a:ext>
            </a:extLst>
          </p:cNvPr>
          <p:cNvSpPr/>
          <p:nvPr/>
        </p:nvSpPr>
        <p:spPr>
          <a:xfrm>
            <a:off x="1277279" y="3603315"/>
            <a:ext cx="7924440" cy="955870"/>
          </a:xfrm>
          <a:custGeom>
            <a:avLst/>
            <a:gdLst>
              <a:gd name="connsiteX0" fmla="*/ 0 w 8665700"/>
              <a:gd name="connsiteY0" fmla="*/ 477934 h 955870"/>
              <a:gd name="connsiteX1" fmla="*/ 0 w 8665700"/>
              <a:gd name="connsiteY1" fmla="*/ 477935 h 955870"/>
              <a:gd name="connsiteX2" fmla="*/ 0 w 8665700"/>
              <a:gd name="connsiteY2" fmla="*/ 477935 h 955870"/>
              <a:gd name="connsiteX3" fmla="*/ 484260 w 8665700"/>
              <a:gd name="connsiteY3" fmla="*/ 146075 h 955870"/>
              <a:gd name="connsiteX4" fmla="*/ 152401 w 8665700"/>
              <a:gd name="connsiteY4" fmla="*/ 477934 h 955870"/>
              <a:gd name="connsiteX5" fmla="*/ 484260 w 8665700"/>
              <a:gd name="connsiteY5" fmla="*/ 809793 h 955870"/>
              <a:gd name="connsiteX6" fmla="*/ 7417942 w 8665700"/>
              <a:gd name="connsiteY6" fmla="*/ 809793 h 955870"/>
              <a:gd name="connsiteX7" fmla="*/ 7749801 w 8665700"/>
              <a:gd name="connsiteY7" fmla="*/ 477934 h 955870"/>
              <a:gd name="connsiteX8" fmla="*/ 7417942 w 8665700"/>
              <a:gd name="connsiteY8" fmla="*/ 146075 h 955870"/>
              <a:gd name="connsiteX9" fmla="*/ 477935 w 8665700"/>
              <a:gd name="connsiteY9" fmla="*/ 0 h 955870"/>
              <a:gd name="connsiteX10" fmla="*/ 8187765 w 8665700"/>
              <a:gd name="connsiteY10" fmla="*/ 0 h 955870"/>
              <a:gd name="connsiteX11" fmla="*/ 8665700 w 8665700"/>
              <a:gd name="connsiteY11" fmla="*/ 477935 h 955870"/>
              <a:gd name="connsiteX12" fmla="*/ 8665699 w 8665700"/>
              <a:gd name="connsiteY12" fmla="*/ 477935 h 955870"/>
              <a:gd name="connsiteX13" fmla="*/ 8187764 w 8665700"/>
              <a:gd name="connsiteY13" fmla="*/ 955870 h 955870"/>
              <a:gd name="connsiteX14" fmla="*/ 477935 w 8665700"/>
              <a:gd name="connsiteY14" fmla="*/ 955869 h 955870"/>
              <a:gd name="connsiteX15" fmla="*/ 9710 w 8665700"/>
              <a:gd name="connsiteY15" fmla="*/ 574255 h 955870"/>
              <a:gd name="connsiteX16" fmla="*/ 0 w 8665700"/>
              <a:gd name="connsiteY16" fmla="*/ 477935 h 955870"/>
              <a:gd name="connsiteX17" fmla="*/ 9710 w 8665700"/>
              <a:gd name="connsiteY17" fmla="*/ 381615 h 955870"/>
              <a:gd name="connsiteX18" fmla="*/ 477935 w 8665700"/>
              <a:gd name="connsiteY18" fmla="*/ 0 h 95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665700" h="955870">
                <a:moveTo>
                  <a:pt x="0" y="477934"/>
                </a:moveTo>
                <a:lnTo>
                  <a:pt x="0" y="477935"/>
                </a:lnTo>
                <a:lnTo>
                  <a:pt x="0" y="477935"/>
                </a:lnTo>
                <a:close/>
                <a:moveTo>
                  <a:pt x="484260" y="146075"/>
                </a:moveTo>
                <a:cubicBezTo>
                  <a:pt x="300979" y="146075"/>
                  <a:pt x="152401" y="294653"/>
                  <a:pt x="152401" y="477934"/>
                </a:cubicBezTo>
                <a:cubicBezTo>
                  <a:pt x="152401" y="661215"/>
                  <a:pt x="300979" y="809793"/>
                  <a:pt x="484260" y="809793"/>
                </a:cubicBezTo>
                <a:lnTo>
                  <a:pt x="7417942" y="809793"/>
                </a:lnTo>
                <a:cubicBezTo>
                  <a:pt x="7601223" y="809793"/>
                  <a:pt x="7749801" y="661215"/>
                  <a:pt x="7749801" y="477934"/>
                </a:cubicBezTo>
                <a:cubicBezTo>
                  <a:pt x="7749801" y="294653"/>
                  <a:pt x="7601223" y="146075"/>
                  <a:pt x="7417942" y="146075"/>
                </a:cubicBezTo>
                <a:close/>
                <a:moveTo>
                  <a:pt x="477935" y="0"/>
                </a:moveTo>
                <a:lnTo>
                  <a:pt x="8187765" y="0"/>
                </a:lnTo>
                <a:cubicBezTo>
                  <a:pt x="8451721" y="0"/>
                  <a:pt x="8665700" y="213979"/>
                  <a:pt x="8665700" y="477935"/>
                </a:cubicBezTo>
                <a:lnTo>
                  <a:pt x="8665699" y="477935"/>
                </a:lnTo>
                <a:cubicBezTo>
                  <a:pt x="8665699" y="741891"/>
                  <a:pt x="8451720" y="955870"/>
                  <a:pt x="8187764" y="955870"/>
                </a:cubicBezTo>
                <a:lnTo>
                  <a:pt x="477935" y="955869"/>
                </a:lnTo>
                <a:cubicBezTo>
                  <a:pt x="246974" y="955869"/>
                  <a:pt x="54276" y="792041"/>
                  <a:pt x="9710" y="574255"/>
                </a:cubicBezTo>
                <a:lnTo>
                  <a:pt x="0" y="477935"/>
                </a:lnTo>
                <a:lnTo>
                  <a:pt x="9710" y="381615"/>
                </a:lnTo>
                <a:cubicBezTo>
                  <a:pt x="54276" y="163828"/>
                  <a:pt x="246974" y="0"/>
                  <a:pt x="477935" y="0"/>
                </a:cubicBezTo>
                <a:close/>
              </a:path>
            </a:pathLst>
          </a:custGeom>
          <a:gradFill flip="none" rotWithShape="1">
            <a:gsLst>
              <a:gs pos="0">
                <a:schemeClr val="tx1">
                  <a:alpha val="10000"/>
                </a:schemeClr>
              </a:gs>
              <a:gs pos="44000">
                <a:schemeClr val="accent1">
                  <a:alpha val="40000"/>
                </a:schemeClr>
              </a:gs>
              <a:gs pos="100000">
                <a:schemeClr val="accent1">
                  <a:alpha val="40000"/>
                </a:schemeClr>
              </a:gs>
            </a:gsLst>
            <a:lin ang="10800000" scaled="1"/>
            <a:tileRect/>
          </a:gradFill>
          <a:ln w="6350">
            <a:solidFill>
              <a:schemeClr val="bg1"/>
            </a:solidFill>
          </a:ln>
          <a:effectLst>
            <a:outerShdw blurRad="50800" dist="25400" dir="10800000" algn="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7">
            <a:extLst>
              <a:ext uri="{FF2B5EF4-FFF2-40B4-BE49-F238E27FC236}">
                <a16:creationId xmlns:a16="http://schemas.microsoft.com/office/drawing/2014/main" id="{0DCE396B-56CD-45D7-98D7-106617701172}"/>
              </a:ext>
            </a:extLst>
          </p:cNvPr>
          <p:cNvSpPr/>
          <p:nvPr/>
        </p:nvSpPr>
        <p:spPr>
          <a:xfrm rot="2700000">
            <a:off x="8542045" y="3832013"/>
            <a:ext cx="283417" cy="631394"/>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 name="TextBox 3">
            <a:extLst>
              <a:ext uri="{FF2B5EF4-FFF2-40B4-BE49-F238E27FC236}">
                <a16:creationId xmlns:a16="http://schemas.microsoft.com/office/drawing/2014/main" id="{AAAAAD01-9F91-4973-BE0D-123A9592116C}"/>
              </a:ext>
            </a:extLst>
          </p:cNvPr>
          <p:cNvSpPr txBox="1"/>
          <p:nvPr/>
        </p:nvSpPr>
        <p:spPr>
          <a:xfrm>
            <a:off x="1727475" y="3788864"/>
            <a:ext cx="6182647" cy="584775"/>
          </a:xfrm>
          <a:prstGeom prst="rect">
            <a:avLst/>
          </a:prstGeom>
          <a:noFill/>
        </p:spPr>
        <p:txBody>
          <a:bodyPr wrap="square" rtlCol="0" anchor="ctr">
            <a:spAutoFit/>
          </a:bodyPr>
          <a:lstStyle/>
          <a:p>
            <a:pPr algn="ctr"/>
            <a:r>
              <a:rPr lang="en-US" altLang="ko-KR" sz="3200" b="1" spc="600" dirty="0" smtClean="0">
                <a:solidFill>
                  <a:schemeClr val="accent1"/>
                </a:solidFill>
                <a:latin typeface="Bahnschrift SemiLight" panose="020B0502040204020203" pitchFamily="34" charset="0"/>
                <a:cs typeface="Arial" pitchFamily="34" charset="0"/>
              </a:rPr>
              <a:t>Cyber Security</a:t>
            </a:r>
            <a:endParaRPr lang="ko-KR" altLang="en-US" sz="3200" spc="600" dirty="0">
              <a:solidFill>
                <a:schemeClr val="bg1"/>
              </a:solidFill>
              <a:latin typeface="Bahnschrift SemiLight" panose="020B0502040204020203" pitchFamily="34" charset="0"/>
              <a:cs typeface="Arial" pitchFamily="34" charset="0"/>
            </a:endParaRPr>
          </a:p>
        </p:txBody>
      </p:sp>
      <p:sp>
        <p:nvSpPr>
          <p:cNvPr id="13" name="TextBox 12">
            <a:extLst>
              <a:ext uri="{FF2B5EF4-FFF2-40B4-BE49-F238E27FC236}">
                <a16:creationId xmlns:a16="http://schemas.microsoft.com/office/drawing/2014/main" id="{A7547E4F-5C76-4D91-B003-02F9BB5160BF}"/>
              </a:ext>
            </a:extLst>
          </p:cNvPr>
          <p:cNvSpPr txBox="1"/>
          <p:nvPr/>
        </p:nvSpPr>
        <p:spPr>
          <a:xfrm>
            <a:off x="601169" y="123518"/>
            <a:ext cx="10110374" cy="2123658"/>
          </a:xfrm>
          <a:prstGeom prst="rect">
            <a:avLst/>
          </a:prstGeom>
          <a:noFill/>
        </p:spPr>
        <p:txBody>
          <a:bodyPr wrap="square" rtlCol="0" anchor="ctr">
            <a:spAutoFit/>
          </a:bodyPr>
          <a:lstStyle/>
          <a:p>
            <a:r>
              <a:rPr lang="en-US" altLang="ko-KR" sz="6600" dirty="0" smtClean="0">
                <a:solidFill>
                  <a:schemeClr val="bg1"/>
                </a:solidFill>
                <a:latin typeface="Bahnschrift SemiLight" panose="020B0502040204020203" pitchFamily="34" charset="0"/>
                <a:cs typeface="Arial" pitchFamily="34" charset="0"/>
              </a:rPr>
              <a:t>Phishing Awareness Training</a:t>
            </a:r>
            <a:endParaRPr lang="en-US" altLang="ko-KR" sz="6600" dirty="0">
              <a:solidFill>
                <a:schemeClr val="bg1"/>
              </a:solidFill>
              <a:latin typeface="Bahnschrift SemiLight" panose="020B0502040204020203" pitchFamily="34" charset="0"/>
              <a:cs typeface="Arial" pitchFamily="34" charset="0"/>
            </a:endParaRPr>
          </a:p>
        </p:txBody>
      </p:sp>
      <p:sp>
        <p:nvSpPr>
          <p:cNvPr id="14" name="TextBox 13">
            <a:extLst>
              <a:ext uri="{FF2B5EF4-FFF2-40B4-BE49-F238E27FC236}">
                <a16:creationId xmlns:a16="http://schemas.microsoft.com/office/drawing/2014/main" id="{AE67C9A1-DB1E-47F5-8D37-AF167391C79D}"/>
              </a:ext>
            </a:extLst>
          </p:cNvPr>
          <p:cNvSpPr txBox="1"/>
          <p:nvPr/>
        </p:nvSpPr>
        <p:spPr>
          <a:xfrm>
            <a:off x="589594" y="2132580"/>
            <a:ext cx="8018829" cy="1077218"/>
          </a:xfrm>
          <a:prstGeom prst="rect">
            <a:avLst/>
          </a:prstGeom>
          <a:noFill/>
        </p:spPr>
        <p:txBody>
          <a:bodyPr wrap="square" rtlCol="0" anchor="ctr">
            <a:spAutoFit/>
          </a:bodyPr>
          <a:lstStyle/>
          <a:p>
            <a:r>
              <a:rPr lang="en-US" altLang="ko-KR" sz="3200" dirty="0" smtClean="0">
                <a:solidFill>
                  <a:schemeClr val="bg1"/>
                </a:solidFill>
                <a:latin typeface="Bahnschrift SemiLight" panose="020B0502040204020203" pitchFamily="34" charset="0"/>
                <a:cs typeface="Arial" pitchFamily="34" charset="0"/>
              </a:rPr>
              <a:t>Understanding, Identifying &amp; </a:t>
            </a:r>
            <a:r>
              <a:rPr lang="en-US" altLang="ko-KR" sz="3200" dirty="0">
                <a:solidFill>
                  <a:schemeClr val="bg1"/>
                </a:solidFill>
                <a:latin typeface="Bahnschrift SemiLight" panose="020B0502040204020203" pitchFamily="34" charset="0"/>
                <a:cs typeface="Arial" pitchFamily="34" charset="0"/>
              </a:rPr>
              <a:t>P</a:t>
            </a:r>
            <a:r>
              <a:rPr lang="en-US" altLang="ko-KR" sz="3200" dirty="0" smtClean="0">
                <a:solidFill>
                  <a:schemeClr val="bg1"/>
                </a:solidFill>
                <a:latin typeface="Bahnschrift SemiLight" panose="020B0502040204020203" pitchFamily="34" charset="0"/>
                <a:cs typeface="Arial" pitchFamily="34" charset="0"/>
              </a:rPr>
              <a:t>reventing </a:t>
            </a:r>
            <a:r>
              <a:rPr lang="en-US" altLang="ko-KR" sz="3200" dirty="0">
                <a:solidFill>
                  <a:schemeClr val="bg1"/>
                </a:solidFill>
                <a:latin typeface="Bahnschrift SemiLight" panose="020B0502040204020203" pitchFamily="34" charset="0"/>
                <a:cs typeface="Arial" pitchFamily="34" charset="0"/>
              </a:rPr>
              <a:t>P</a:t>
            </a:r>
            <a:r>
              <a:rPr lang="en-US" altLang="ko-KR" sz="3200" dirty="0" smtClean="0">
                <a:solidFill>
                  <a:schemeClr val="bg1"/>
                </a:solidFill>
                <a:latin typeface="Bahnschrift SemiLight" panose="020B0502040204020203" pitchFamily="34" charset="0"/>
                <a:cs typeface="Arial" pitchFamily="34" charset="0"/>
              </a:rPr>
              <a:t>hishing Attacks</a:t>
            </a:r>
            <a:endParaRPr lang="ko-KR" altLang="en-US" sz="3200" dirty="0">
              <a:solidFill>
                <a:schemeClr val="bg1"/>
              </a:solidFill>
              <a:latin typeface="Bahnschrift SemiLight" panose="020B0502040204020203" pitchFamily="34" charset="0"/>
              <a:cs typeface="Arial" pitchFamily="34" charset="0"/>
            </a:endParaRPr>
          </a:p>
        </p:txBody>
      </p:sp>
      <p:sp>
        <p:nvSpPr>
          <p:cNvPr id="15" name="TextBox 14"/>
          <p:cNvSpPr txBox="1"/>
          <p:nvPr/>
        </p:nvSpPr>
        <p:spPr>
          <a:xfrm>
            <a:off x="7535119" y="5984111"/>
            <a:ext cx="3529815" cy="400110"/>
          </a:xfrm>
          <a:prstGeom prst="rect">
            <a:avLst/>
          </a:prstGeom>
          <a:noFill/>
        </p:spPr>
        <p:txBody>
          <a:bodyPr wrap="square" rtlCol="0">
            <a:spAutoFit/>
          </a:bodyPr>
          <a:lstStyle/>
          <a:p>
            <a:r>
              <a:rPr lang="en-US" sz="2000" b="1" dirty="0" smtClean="0">
                <a:solidFill>
                  <a:schemeClr val="bg1"/>
                </a:solidFill>
                <a:latin typeface="Bahnschrift SemiLight" panose="020B0502040204020203" pitchFamily="34" charset="0"/>
              </a:rPr>
              <a:t>Prepared by: Ledet Tamiru</a:t>
            </a:r>
            <a:endParaRPr lang="en-US" sz="2000" b="1" dirty="0">
              <a:solidFill>
                <a:schemeClr val="bg1"/>
              </a:solidFill>
              <a:latin typeface="Bahnschrift SemiLight" panose="020B0502040204020203" pitchFamily="34" charset="0"/>
            </a:endParaRPr>
          </a:p>
        </p:txBody>
      </p:sp>
    </p:spTree>
    <p:extLst>
      <p:ext uri="{BB962C8B-B14F-4D97-AF65-F5344CB8AC3E}">
        <p14:creationId xmlns:p14="http://schemas.microsoft.com/office/powerpoint/2010/main" val="40786931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4294967295"/>
          </p:nvPr>
        </p:nvSpPr>
        <p:spPr>
          <a:xfrm>
            <a:off x="619125" y="334735"/>
            <a:ext cx="11572875" cy="723900"/>
          </a:xfrm>
          <a:prstGeom prst="rect">
            <a:avLst/>
          </a:prstGeom>
        </p:spPr>
        <p:txBody>
          <a:bodyPr/>
          <a:lstStyle/>
          <a:p>
            <a:pPr marL="0" indent="0">
              <a:buNone/>
            </a:pPr>
            <a:r>
              <a:rPr lang="en-US" dirty="0" smtClean="0"/>
              <a:t>                                      </a:t>
            </a:r>
            <a:r>
              <a:rPr lang="en-US" sz="6600" dirty="0" smtClean="0">
                <a:latin typeface="Bahnschrift SemiLight" panose="020B0502040204020203" pitchFamily="34" charset="0"/>
              </a:rPr>
              <a:t>CON’T</a:t>
            </a:r>
            <a:endParaRPr lang="en-US" sz="6600" dirty="0">
              <a:latin typeface="Bahnschrift SemiLight" panose="020B0502040204020203" pitchFamily="34" charset="0"/>
            </a:endParaRPr>
          </a:p>
        </p:txBody>
      </p:sp>
      <p:grpSp>
        <p:nvGrpSpPr>
          <p:cNvPr id="27" name="Group 26">
            <a:extLst>
              <a:ext uri="{FF2B5EF4-FFF2-40B4-BE49-F238E27FC236}">
                <a16:creationId xmlns:a16="http://schemas.microsoft.com/office/drawing/2014/main" id="{9B2F12CF-B2A6-4060-B895-7F1BC716641C}"/>
              </a:ext>
            </a:extLst>
          </p:cNvPr>
          <p:cNvGrpSpPr/>
          <p:nvPr/>
        </p:nvGrpSpPr>
        <p:grpSpPr>
          <a:xfrm>
            <a:off x="189093" y="2372167"/>
            <a:ext cx="2802730" cy="1145980"/>
            <a:chOff x="827584" y="4960422"/>
            <a:chExt cx="2597434" cy="301753"/>
          </a:xfrm>
        </p:grpSpPr>
        <p:sp>
          <p:nvSpPr>
            <p:cNvPr id="28" name="TextBox 27">
              <a:extLst>
                <a:ext uri="{FF2B5EF4-FFF2-40B4-BE49-F238E27FC236}">
                  <a16:creationId xmlns:a16="http://schemas.microsoft.com/office/drawing/2014/main" id="{FE7C8C1F-D675-47E5-AEF5-AE61D46C88DD}"/>
                </a:ext>
              </a:extLst>
            </p:cNvPr>
            <p:cNvSpPr txBox="1"/>
            <p:nvPr/>
          </p:nvSpPr>
          <p:spPr>
            <a:xfrm>
              <a:off x="1074301" y="4960422"/>
              <a:ext cx="2350717" cy="137771"/>
            </a:xfrm>
            <a:prstGeom prst="rect">
              <a:avLst/>
            </a:prstGeom>
            <a:noFill/>
          </p:spPr>
          <p:txBody>
            <a:bodyPr wrap="square" rtlCol="0">
              <a:spAutoFit/>
            </a:bodyPr>
            <a:lstStyle/>
            <a:p>
              <a:r>
                <a:rPr lang="en-US" altLang="ko-KR" sz="2800" b="1" dirty="0" smtClean="0">
                  <a:solidFill>
                    <a:schemeClr val="accent1"/>
                  </a:solidFill>
                  <a:latin typeface="Bahnschrift SemiLight" panose="020B0502040204020203" pitchFamily="34" charset="0"/>
                  <a:cs typeface="Arial" pitchFamily="34" charset="0"/>
                </a:rPr>
                <a:t>Vishing Attack</a:t>
              </a:r>
              <a:endParaRPr lang="ko-KR" altLang="en-US" sz="2800" b="1" dirty="0">
                <a:solidFill>
                  <a:schemeClr val="accent1"/>
                </a:solidFill>
                <a:latin typeface="Bahnschrift SemiLight" panose="020B0502040204020203" pitchFamily="34" charset="0"/>
                <a:cs typeface="Arial" pitchFamily="34" charset="0"/>
              </a:endParaRPr>
            </a:p>
          </p:txBody>
        </p:sp>
        <p:sp>
          <p:nvSpPr>
            <p:cNvPr id="29" name="TextBox 28">
              <a:extLst>
                <a:ext uri="{FF2B5EF4-FFF2-40B4-BE49-F238E27FC236}">
                  <a16:creationId xmlns:a16="http://schemas.microsoft.com/office/drawing/2014/main" id="{EF32D1D2-25D0-4AB1-BE13-98A1951EB78D}"/>
                </a:ext>
              </a:extLst>
            </p:cNvPr>
            <p:cNvSpPr txBox="1"/>
            <p:nvPr/>
          </p:nvSpPr>
          <p:spPr>
            <a:xfrm>
              <a:off x="827584" y="5189237"/>
              <a:ext cx="1830680" cy="72938"/>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grpSp>
      <p:grpSp>
        <p:nvGrpSpPr>
          <p:cNvPr id="30" name="Group 29">
            <a:extLst>
              <a:ext uri="{FF2B5EF4-FFF2-40B4-BE49-F238E27FC236}">
                <a16:creationId xmlns:a16="http://schemas.microsoft.com/office/drawing/2014/main" id="{3329A2E6-F4E9-4AA3-AFDE-4E1A83DE0183}"/>
              </a:ext>
            </a:extLst>
          </p:cNvPr>
          <p:cNvGrpSpPr/>
          <p:nvPr/>
        </p:nvGrpSpPr>
        <p:grpSpPr>
          <a:xfrm>
            <a:off x="2796710" y="2343542"/>
            <a:ext cx="2999768" cy="1458485"/>
            <a:chOff x="827584" y="4851676"/>
            <a:chExt cx="2449880" cy="416699"/>
          </a:xfrm>
        </p:grpSpPr>
        <p:sp>
          <p:nvSpPr>
            <p:cNvPr id="31" name="TextBox 30">
              <a:extLst>
                <a:ext uri="{FF2B5EF4-FFF2-40B4-BE49-F238E27FC236}">
                  <a16:creationId xmlns:a16="http://schemas.microsoft.com/office/drawing/2014/main" id="{09ED4961-26A1-4C21-84A4-BD7200CF145B}"/>
                </a:ext>
              </a:extLst>
            </p:cNvPr>
            <p:cNvSpPr txBox="1"/>
            <p:nvPr/>
          </p:nvSpPr>
          <p:spPr>
            <a:xfrm>
              <a:off x="1167891" y="4851676"/>
              <a:ext cx="2109573" cy="149487"/>
            </a:xfrm>
            <a:prstGeom prst="rect">
              <a:avLst/>
            </a:prstGeom>
            <a:noFill/>
          </p:spPr>
          <p:txBody>
            <a:bodyPr wrap="square" rtlCol="0">
              <a:spAutoFit/>
            </a:bodyPr>
            <a:lstStyle/>
            <a:p>
              <a:r>
                <a:rPr lang="en-US" altLang="ko-KR" sz="2800" b="1" dirty="0" smtClean="0">
                  <a:solidFill>
                    <a:schemeClr val="accent1"/>
                  </a:solidFill>
                  <a:latin typeface="Bahnschrift SemiLight" panose="020B0502040204020203" pitchFamily="34" charset="0"/>
                  <a:cs typeface="Arial" pitchFamily="34" charset="0"/>
                </a:rPr>
                <a:t>Spear phishing </a:t>
              </a:r>
              <a:endParaRPr lang="ko-KR" altLang="en-US" sz="2800" b="1" dirty="0">
                <a:solidFill>
                  <a:schemeClr val="accent1"/>
                </a:solidFill>
                <a:latin typeface="Bahnschrift SemiLight" panose="020B0502040204020203" pitchFamily="34" charset="0"/>
                <a:cs typeface="Arial" pitchFamily="34" charset="0"/>
              </a:endParaRPr>
            </a:p>
          </p:txBody>
        </p:sp>
        <p:sp>
          <p:nvSpPr>
            <p:cNvPr id="32" name="TextBox 31">
              <a:extLst>
                <a:ext uri="{FF2B5EF4-FFF2-40B4-BE49-F238E27FC236}">
                  <a16:creationId xmlns:a16="http://schemas.microsoft.com/office/drawing/2014/main" id="{A2DB6BBB-AF1A-46F9-9921-F82B30E76F67}"/>
                </a:ext>
              </a:extLst>
            </p:cNvPr>
            <p:cNvSpPr txBox="1"/>
            <p:nvPr/>
          </p:nvSpPr>
          <p:spPr>
            <a:xfrm>
              <a:off x="827584" y="5189235"/>
              <a:ext cx="1830680" cy="79140"/>
            </a:xfrm>
            <a:prstGeom prst="rect">
              <a:avLst/>
            </a:prstGeom>
            <a:noFill/>
          </p:spPr>
          <p:txBody>
            <a:bodyPr wrap="square" rtlCol="0">
              <a:spAutoFit/>
            </a:bodyPr>
            <a:lstStyle/>
            <a:p>
              <a:r>
                <a:rPr lang="ko-KR" altLang="en-US" sz="1200" dirty="0" smtClean="0">
                  <a:solidFill>
                    <a:schemeClr val="tx1">
                      <a:lumMod val="75000"/>
                      <a:lumOff val="25000"/>
                    </a:schemeClr>
                  </a:solidFill>
                </a:rPr>
                <a:t> </a:t>
              </a:r>
              <a:endParaRPr lang="ko-KR" altLang="en-US" sz="1200" dirty="0">
                <a:solidFill>
                  <a:schemeClr val="tx1">
                    <a:lumMod val="75000"/>
                    <a:lumOff val="25000"/>
                  </a:schemeClr>
                </a:solidFill>
                <a:cs typeface="Arial" pitchFamily="34" charset="0"/>
              </a:endParaRPr>
            </a:p>
          </p:txBody>
        </p:sp>
      </p:grpSp>
      <p:grpSp>
        <p:nvGrpSpPr>
          <p:cNvPr id="33" name="Group 32">
            <a:extLst>
              <a:ext uri="{FF2B5EF4-FFF2-40B4-BE49-F238E27FC236}">
                <a16:creationId xmlns:a16="http://schemas.microsoft.com/office/drawing/2014/main" id="{A19E2802-7756-4D11-A89D-7A449B6E2E22}"/>
              </a:ext>
            </a:extLst>
          </p:cNvPr>
          <p:cNvGrpSpPr/>
          <p:nvPr/>
        </p:nvGrpSpPr>
        <p:grpSpPr>
          <a:xfrm>
            <a:off x="5603233" y="2313570"/>
            <a:ext cx="2993953" cy="1457846"/>
            <a:chOff x="493754" y="4836811"/>
            <a:chExt cx="2427257" cy="435097"/>
          </a:xfrm>
        </p:grpSpPr>
        <p:sp>
          <p:nvSpPr>
            <p:cNvPr id="34" name="TextBox 33">
              <a:extLst>
                <a:ext uri="{FF2B5EF4-FFF2-40B4-BE49-F238E27FC236}">
                  <a16:creationId xmlns:a16="http://schemas.microsoft.com/office/drawing/2014/main" id="{3B62274C-D3CC-45FA-9A40-1D300AD165EE}"/>
                </a:ext>
              </a:extLst>
            </p:cNvPr>
            <p:cNvSpPr txBox="1"/>
            <p:nvPr/>
          </p:nvSpPr>
          <p:spPr>
            <a:xfrm>
              <a:off x="1090331" y="4836811"/>
              <a:ext cx="1830680" cy="156156"/>
            </a:xfrm>
            <a:prstGeom prst="rect">
              <a:avLst/>
            </a:prstGeom>
            <a:noFill/>
          </p:spPr>
          <p:txBody>
            <a:bodyPr wrap="square" rtlCol="0">
              <a:spAutoFit/>
            </a:bodyPr>
            <a:lstStyle/>
            <a:p>
              <a:r>
                <a:rPr lang="en-US" altLang="ko-KR" sz="2800" b="1" dirty="0" smtClean="0">
                  <a:solidFill>
                    <a:schemeClr val="accent1"/>
                  </a:solidFill>
                  <a:latin typeface="Bahnschrift SemiLight" panose="020B0502040204020203" pitchFamily="34" charset="0"/>
                  <a:cs typeface="Arial" pitchFamily="34" charset="0"/>
                </a:rPr>
                <a:t>Whaling </a:t>
              </a:r>
              <a:endParaRPr lang="ko-KR" altLang="en-US" sz="2800" b="1" dirty="0">
                <a:solidFill>
                  <a:schemeClr val="accent1"/>
                </a:solidFill>
                <a:latin typeface="Bahnschrift SemiLight" panose="020B0502040204020203" pitchFamily="34" charset="0"/>
                <a:cs typeface="Arial" pitchFamily="34" charset="0"/>
              </a:endParaRPr>
            </a:p>
          </p:txBody>
        </p:sp>
        <p:sp>
          <p:nvSpPr>
            <p:cNvPr id="35" name="TextBox 34">
              <a:extLst>
                <a:ext uri="{FF2B5EF4-FFF2-40B4-BE49-F238E27FC236}">
                  <a16:creationId xmlns:a16="http://schemas.microsoft.com/office/drawing/2014/main" id="{C9AEE86E-18D3-4C2E-A651-0857FD3D40F4}"/>
                </a:ext>
              </a:extLst>
            </p:cNvPr>
            <p:cNvSpPr txBox="1"/>
            <p:nvPr/>
          </p:nvSpPr>
          <p:spPr>
            <a:xfrm>
              <a:off x="493754" y="5189237"/>
              <a:ext cx="1830680" cy="82671"/>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grpSp>
      <p:grpSp>
        <p:nvGrpSpPr>
          <p:cNvPr id="36" name="Group 35">
            <a:extLst>
              <a:ext uri="{FF2B5EF4-FFF2-40B4-BE49-F238E27FC236}">
                <a16:creationId xmlns:a16="http://schemas.microsoft.com/office/drawing/2014/main" id="{C0D33D8B-1A2B-4D11-96D7-3C2E67A6895E}"/>
              </a:ext>
            </a:extLst>
          </p:cNvPr>
          <p:cNvGrpSpPr/>
          <p:nvPr/>
        </p:nvGrpSpPr>
        <p:grpSpPr>
          <a:xfrm>
            <a:off x="8783304" y="2247320"/>
            <a:ext cx="2847603" cy="1436423"/>
            <a:chOff x="827583" y="4812110"/>
            <a:chExt cx="2337678" cy="467225"/>
          </a:xfrm>
        </p:grpSpPr>
        <p:sp>
          <p:nvSpPr>
            <p:cNvPr id="37" name="TextBox 36">
              <a:extLst>
                <a:ext uri="{FF2B5EF4-FFF2-40B4-BE49-F238E27FC236}">
                  <a16:creationId xmlns:a16="http://schemas.microsoft.com/office/drawing/2014/main" id="{E0B34DF1-2922-46EE-AB0B-6BF176ECB977}"/>
                </a:ext>
              </a:extLst>
            </p:cNvPr>
            <p:cNvSpPr txBox="1"/>
            <p:nvPr/>
          </p:nvSpPr>
          <p:spPr>
            <a:xfrm>
              <a:off x="827583" y="4812110"/>
              <a:ext cx="2337678" cy="170188"/>
            </a:xfrm>
            <a:prstGeom prst="rect">
              <a:avLst/>
            </a:prstGeom>
            <a:noFill/>
          </p:spPr>
          <p:txBody>
            <a:bodyPr wrap="square" rtlCol="0">
              <a:spAutoFit/>
            </a:bodyPr>
            <a:lstStyle/>
            <a:p>
              <a:r>
                <a:rPr lang="en-US" altLang="ko-KR" sz="2800" b="1" dirty="0" smtClean="0">
                  <a:solidFill>
                    <a:schemeClr val="accent1"/>
                  </a:solidFill>
                  <a:latin typeface="Bahnschrift SemiLight" panose="020B0502040204020203" pitchFamily="34" charset="0"/>
                  <a:cs typeface="Arial" pitchFamily="34" charset="0"/>
                </a:rPr>
                <a:t>Smishing Attack</a:t>
              </a:r>
              <a:endParaRPr lang="ko-KR" altLang="en-US" sz="2800" b="1" dirty="0">
                <a:solidFill>
                  <a:schemeClr val="accent1"/>
                </a:solidFill>
                <a:latin typeface="Bahnschrift SemiLight" panose="020B0502040204020203" pitchFamily="34" charset="0"/>
                <a:cs typeface="Arial" pitchFamily="34" charset="0"/>
              </a:endParaRPr>
            </a:p>
          </p:txBody>
        </p:sp>
        <p:sp>
          <p:nvSpPr>
            <p:cNvPr id="38" name="TextBox 37">
              <a:extLst>
                <a:ext uri="{FF2B5EF4-FFF2-40B4-BE49-F238E27FC236}">
                  <a16:creationId xmlns:a16="http://schemas.microsoft.com/office/drawing/2014/main" id="{BF5B2DDD-47EC-46F4-90E0-F54D1109C9F0}"/>
                </a:ext>
              </a:extLst>
            </p:cNvPr>
            <p:cNvSpPr txBox="1"/>
            <p:nvPr/>
          </p:nvSpPr>
          <p:spPr>
            <a:xfrm>
              <a:off x="827584" y="5189236"/>
              <a:ext cx="1830680" cy="900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grpSp>
      <p:sp>
        <p:nvSpPr>
          <p:cNvPr id="39" name="Round Same Side Corner Rectangle 11">
            <a:extLst>
              <a:ext uri="{FF2B5EF4-FFF2-40B4-BE49-F238E27FC236}">
                <a16:creationId xmlns:a16="http://schemas.microsoft.com/office/drawing/2014/main" id="{36304D11-B01E-46FF-A457-52DD328BCEBB}"/>
              </a:ext>
            </a:extLst>
          </p:cNvPr>
          <p:cNvSpPr/>
          <p:nvPr/>
        </p:nvSpPr>
        <p:spPr>
          <a:xfrm rot="9900000">
            <a:off x="9684331" y="1812749"/>
            <a:ext cx="445011" cy="377951"/>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0" name="Oval 21">
            <a:extLst>
              <a:ext uri="{FF2B5EF4-FFF2-40B4-BE49-F238E27FC236}">
                <a16:creationId xmlns:a16="http://schemas.microsoft.com/office/drawing/2014/main" id="{3EA59815-FF97-4E9A-BBBD-9593A2A5902B}"/>
              </a:ext>
            </a:extLst>
          </p:cNvPr>
          <p:cNvSpPr>
            <a:spLocks noChangeAspect="1"/>
          </p:cNvSpPr>
          <p:nvPr/>
        </p:nvSpPr>
        <p:spPr>
          <a:xfrm>
            <a:off x="6657533" y="1743321"/>
            <a:ext cx="494378" cy="498506"/>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1" name="Trapezoid 3">
            <a:extLst>
              <a:ext uri="{FF2B5EF4-FFF2-40B4-BE49-F238E27FC236}">
                <a16:creationId xmlns:a16="http://schemas.microsoft.com/office/drawing/2014/main" id="{11768F5D-9450-4F83-9172-9D527C53329B}"/>
              </a:ext>
            </a:extLst>
          </p:cNvPr>
          <p:cNvSpPr>
            <a:spLocks noChangeAspect="1"/>
          </p:cNvSpPr>
          <p:nvPr/>
        </p:nvSpPr>
        <p:spPr>
          <a:xfrm>
            <a:off x="1030709" y="1657843"/>
            <a:ext cx="575514" cy="586552"/>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42" name="Rounded Rectangle 1">
            <a:extLst>
              <a:ext uri="{FF2B5EF4-FFF2-40B4-BE49-F238E27FC236}">
                <a16:creationId xmlns:a16="http://schemas.microsoft.com/office/drawing/2014/main" id="{3ACC87C0-02CE-4D69-A4CC-06FE54B99767}"/>
              </a:ext>
            </a:extLst>
          </p:cNvPr>
          <p:cNvSpPr>
            <a:spLocks noChangeAspect="1"/>
          </p:cNvSpPr>
          <p:nvPr/>
        </p:nvSpPr>
        <p:spPr>
          <a:xfrm rot="2648398">
            <a:off x="4050660" y="1612701"/>
            <a:ext cx="244650" cy="625700"/>
          </a:xfrm>
          <a:custGeom>
            <a:avLst/>
            <a:gdLst/>
            <a:ahLst/>
            <a:cxnLst/>
            <a:rect l="l" t="t" r="r" b="b"/>
            <a:pathLst>
              <a:path w="1862952" h="4764557">
                <a:moveTo>
                  <a:pt x="289679" y="2004751"/>
                </a:moveTo>
                <a:cubicBezTo>
                  <a:pt x="458860" y="1838972"/>
                  <a:pt x="691283" y="1737733"/>
                  <a:pt x="946849" y="1740329"/>
                </a:cubicBezTo>
                <a:cubicBezTo>
                  <a:pt x="982916" y="1740695"/>
                  <a:pt x="1018481" y="1743119"/>
                  <a:pt x="1053366" y="1748014"/>
                </a:cubicBezTo>
                <a:cubicBezTo>
                  <a:pt x="1317748" y="1888655"/>
                  <a:pt x="1203170" y="2165630"/>
                  <a:pt x="978473" y="2204473"/>
                </a:cubicBezTo>
                <a:cubicBezTo>
                  <a:pt x="966642" y="2201190"/>
                  <a:pt x="954470" y="2200566"/>
                  <a:pt x="942176" y="2200441"/>
                </a:cubicBezTo>
                <a:cubicBezTo>
                  <a:pt x="697403" y="2197955"/>
                  <a:pt x="496962" y="2394367"/>
                  <a:pt x="494475" y="2639137"/>
                </a:cubicBezTo>
                <a:lnTo>
                  <a:pt x="482110" y="3856696"/>
                </a:lnTo>
                <a:cubicBezTo>
                  <a:pt x="479624" y="4101467"/>
                  <a:pt x="676035" y="4301910"/>
                  <a:pt x="920807" y="4304396"/>
                </a:cubicBezTo>
                <a:cubicBezTo>
                  <a:pt x="1043193" y="4305639"/>
                  <a:pt x="1154496" y="4257158"/>
                  <a:pt x="1235513" y="4177768"/>
                </a:cubicBezTo>
                <a:cubicBezTo>
                  <a:pt x="1316531" y="4098380"/>
                  <a:pt x="1367262" y="3988084"/>
                  <a:pt x="1368506" y="3865699"/>
                </a:cubicBezTo>
                <a:lnTo>
                  <a:pt x="1375662" y="3161156"/>
                </a:lnTo>
                <a:cubicBezTo>
                  <a:pt x="1504082" y="3167548"/>
                  <a:pt x="1792622" y="2981572"/>
                  <a:pt x="1861834" y="2783546"/>
                </a:cubicBezTo>
                <a:lnTo>
                  <a:pt x="1851019" y="3848423"/>
                </a:lnTo>
                <a:cubicBezTo>
                  <a:pt x="1848423" y="4103989"/>
                  <a:pt x="1742485" y="4334308"/>
                  <a:pt x="1573304" y="4500088"/>
                </a:cubicBezTo>
                <a:cubicBezTo>
                  <a:pt x="1404123" y="4665866"/>
                  <a:pt x="1171700" y="4767105"/>
                  <a:pt x="916134" y="4764509"/>
                </a:cubicBezTo>
                <a:cubicBezTo>
                  <a:pt x="405002" y="4759318"/>
                  <a:pt x="-5143" y="4340756"/>
                  <a:pt x="48" y="3829624"/>
                </a:cubicBezTo>
                <a:lnTo>
                  <a:pt x="11964" y="2656415"/>
                </a:lnTo>
                <a:cubicBezTo>
                  <a:pt x="14559" y="2400849"/>
                  <a:pt x="120498" y="2170529"/>
                  <a:pt x="289679" y="2004751"/>
                </a:cubicBezTo>
                <a:close/>
                <a:moveTo>
                  <a:pt x="282968" y="271082"/>
                </a:moveTo>
                <a:cubicBezTo>
                  <a:pt x="450457" y="103594"/>
                  <a:pt x="681840" y="0"/>
                  <a:pt x="937419" y="0"/>
                </a:cubicBezTo>
                <a:cubicBezTo>
                  <a:pt x="1448577" y="0"/>
                  <a:pt x="1862952" y="414375"/>
                  <a:pt x="1862952" y="925533"/>
                </a:cubicBezTo>
                <a:lnTo>
                  <a:pt x="1862952" y="2098803"/>
                </a:lnTo>
                <a:cubicBezTo>
                  <a:pt x="1862952" y="2609961"/>
                  <a:pt x="1448577" y="3024336"/>
                  <a:pt x="937419" y="3024336"/>
                </a:cubicBezTo>
                <a:cubicBezTo>
                  <a:pt x="901350" y="3024336"/>
                  <a:pt x="865762" y="3022273"/>
                  <a:pt x="830829" y="3017733"/>
                </a:cubicBezTo>
                <a:cubicBezTo>
                  <a:pt x="565032" y="2879784"/>
                  <a:pt x="676792" y="2601660"/>
                  <a:pt x="901083" y="2560538"/>
                </a:cubicBezTo>
                <a:cubicBezTo>
                  <a:pt x="912947" y="2563700"/>
                  <a:pt x="925124" y="2564200"/>
                  <a:pt x="937419" y="2564200"/>
                </a:cubicBezTo>
                <a:cubicBezTo>
                  <a:pt x="1182204" y="2564200"/>
                  <a:pt x="1380640" y="2365763"/>
                  <a:pt x="1380641" y="2120980"/>
                </a:cubicBezTo>
                <a:lnTo>
                  <a:pt x="1380640" y="903358"/>
                </a:lnTo>
                <a:cubicBezTo>
                  <a:pt x="1380640" y="658574"/>
                  <a:pt x="1182204" y="460137"/>
                  <a:pt x="937419" y="460137"/>
                </a:cubicBezTo>
                <a:cubicBezTo>
                  <a:pt x="815027" y="460137"/>
                  <a:pt x="704222" y="509746"/>
                  <a:pt x="624015" y="589954"/>
                </a:cubicBezTo>
                <a:cubicBezTo>
                  <a:pt x="543808" y="670161"/>
                  <a:pt x="494199" y="780966"/>
                  <a:pt x="494199" y="903358"/>
                </a:cubicBezTo>
                <a:lnTo>
                  <a:pt x="494198" y="1607937"/>
                </a:lnTo>
                <a:cubicBezTo>
                  <a:pt x="365720" y="1602850"/>
                  <a:pt x="79084" y="1791747"/>
                  <a:pt x="11886" y="1990465"/>
                </a:cubicBezTo>
                <a:lnTo>
                  <a:pt x="11886" y="925533"/>
                </a:lnTo>
                <a:cubicBezTo>
                  <a:pt x="11886" y="669954"/>
                  <a:pt x="115480" y="438571"/>
                  <a:pt x="282968" y="271082"/>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pic>
        <p:nvPicPr>
          <p:cNvPr id="43" name="Picture 42">
            <a:extLst>
              <a:ext uri="{FF2B5EF4-FFF2-40B4-BE49-F238E27FC236}">
                <a16:creationId xmlns:a16="http://schemas.microsoft.com/office/drawing/2014/main" id="{036D4FD4-AE16-4815-9CFE-E8470EEC18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5310" y="3150191"/>
            <a:ext cx="2320471" cy="2758026"/>
          </a:xfrm>
          <a:prstGeom prst="rect">
            <a:avLst/>
          </a:prstGeom>
        </p:spPr>
      </p:pic>
      <p:pic>
        <p:nvPicPr>
          <p:cNvPr id="46" name="Picture 45">
            <a:extLst>
              <a:ext uri="{FF2B5EF4-FFF2-40B4-BE49-F238E27FC236}">
                <a16:creationId xmlns:a16="http://schemas.microsoft.com/office/drawing/2014/main" id="{1E9EFD01-4C0F-4237-A96B-363DFDC8BFB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37944" y="3150192"/>
            <a:ext cx="2489358" cy="2743806"/>
          </a:xfrm>
          <a:prstGeom prst="rect">
            <a:avLst/>
          </a:prstGeom>
        </p:spPr>
      </p:pic>
      <p:pic>
        <p:nvPicPr>
          <p:cNvPr id="4" name="Picture 3"/>
          <p:cNvPicPr>
            <a:picLocks noChangeAspect="1"/>
          </p:cNvPicPr>
          <p:nvPr/>
        </p:nvPicPr>
        <p:blipFill>
          <a:blip r:embed="rId4"/>
          <a:stretch>
            <a:fillRect/>
          </a:stretch>
        </p:blipFill>
        <p:spPr>
          <a:xfrm>
            <a:off x="6135788" y="3150191"/>
            <a:ext cx="2202782" cy="2545214"/>
          </a:xfrm>
          <a:prstGeom prst="rect">
            <a:avLst/>
          </a:prstGeom>
        </p:spPr>
      </p:pic>
      <p:pic>
        <p:nvPicPr>
          <p:cNvPr id="5" name="Picture 4"/>
          <p:cNvPicPr>
            <a:picLocks noChangeAspect="1"/>
          </p:cNvPicPr>
          <p:nvPr/>
        </p:nvPicPr>
        <p:blipFill>
          <a:blip r:embed="rId5"/>
          <a:stretch>
            <a:fillRect/>
          </a:stretch>
        </p:blipFill>
        <p:spPr>
          <a:xfrm>
            <a:off x="9002137" y="3150191"/>
            <a:ext cx="2325018" cy="2545214"/>
          </a:xfrm>
          <a:prstGeom prst="rect">
            <a:avLst/>
          </a:prstGeom>
        </p:spPr>
      </p:pic>
      <p:sp>
        <p:nvSpPr>
          <p:cNvPr id="3" name="Rectangle 2"/>
          <p:cNvSpPr/>
          <p:nvPr/>
        </p:nvSpPr>
        <p:spPr>
          <a:xfrm>
            <a:off x="255195" y="1254034"/>
            <a:ext cx="11553628" cy="470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Diamond 5"/>
          <p:cNvSpPr/>
          <p:nvPr/>
        </p:nvSpPr>
        <p:spPr>
          <a:xfrm>
            <a:off x="10294853" y="843893"/>
            <a:ext cx="914400" cy="9144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38022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flipV="1">
            <a:off x="323529" y="1286693"/>
            <a:ext cx="11573197"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iamond 3"/>
          <p:cNvSpPr/>
          <p:nvPr/>
        </p:nvSpPr>
        <p:spPr>
          <a:xfrm>
            <a:off x="10450286" y="875212"/>
            <a:ext cx="914400" cy="9144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496390" y="2037806"/>
            <a:ext cx="8477794" cy="40494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1423840" y="2756263"/>
            <a:ext cx="5695417" cy="2554545"/>
          </a:xfrm>
          <a:prstGeom prst="rect">
            <a:avLst/>
          </a:prstGeom>
          <a:noFill/>
        </p:spPr>
        <p:txBody>
          <a:bodyPr wrap="square" rtlCol="0">
            <a:spAutoFit/>
          </a:bodyPr>
          <a:lstStyle/>
          <a:p>
            <a:r>
              <a:rPr lang="en-US" sz="4000" dirty="0">
                <a:solidFill>
                  <a:schemeClr val="bg1"/>
                </a:solidFill>
                <a:latin typeface="Bahnschrift SemiLight" panose="020B0502040204020203" pitchFamily="34" charset="0"/>
              </a:rPr>
              <a:t>Have you ever received a suspicious email or message? What made you question it?</a:t>
            </a:r>
          </a:p>
        </p:txBody>
      </p:sp>
      <p:pic>
        <p:nvPicPr>
          <p:cNvPr id="8" name="Picture 7"/>
          <p:cNvPicPr>
            <a:picLocks noChangeAspect="1"/>
          </p:cNvPicPr>
          <p:nvPr/>
        </p:nvPicPr>
        <p:blipFill>
          <a:blip r:embed="rId2"/>
          <a:stretch>
            <a:fillRect/>
          </a:stretch>
        </p:blipFill>
        <p:spPr>
          <a:xfrm>
            <a:off x="5956663" y="2560320"/>
            <a:ext cx="3042544" cy="3396343"/>
          </a:xfrm>
          <a:prstGeom prst="rect">
            <a:avLst/>
          </a:prstGeom>
        </p:spPr>
      </p:pic>
    </p:spTree>
    <p:extLst>
      <p:ext uri="{BB962C8B-B14F-4D97-AF65-F5344CB8AC3E}">
        <p14:creationId xmlns:p14="http://schemas.microsoft.com/office/powerpoint/2010/main" val="3077606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D1A8D78B-678F-4C18-9D77-7DA8D7F7E5FF}"/>
              </a:ext>
            </a:extLst>
          </p:cNvPr>
          <p:cNvSpPr/>
          <p:nvPr/>
        </p:nvSpPr>
        <p:spPr>
          <a:xfrm rot="1773228">
            <a:off x="2229896" y="5292072"/>
            <a:ext cx="575002" cy="1280985"/>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0" name="Rectangle 9">
            <a:extLst>
              <a:ext uri="{FF2B5EF4-FFF2-40B4-BE49-F238E27FC236}">
                <a16:creationId xmlns:a16="http://schemas.microsoft.com/office/drawing/2014/main" id="{C8F19191-259F-46FD-80F2-53A5AF16BDEB}"/>
              </a:ext>
            </a:extLst>
          </p:cNvPr>
          <p:cNvSpPr/>
          <p:nvPr/>
        </p:nvSpPr>
        <p:spPr>
          <a:xfrm>
            <a:off x="-1" y="767255"/>
            <a:ext cx="8556171" cy="275371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DC9ED435-36B6-4A02-9285-0CCAF4E39CA9}"/>
              </a:ext>
            </a:extLst>
          </p:cNvPr>
          <p:cNvSpPr txBox="1"/>
          <p:nvPr/>
        </p:nvSpPr>
        <p:spPr>
          <a:xfrm>
            <a:off x="1" y="874453"/>
            <a:ext cx="8556169" cy="2862322"/>
          </a:xfrm>
          <a:prstGeom prst="rect">
            <a:avLst/>
          </a:prstGeom>
          <a:noFill/>
        </p:spPr>
        <p:txBody>
          <a:bodyPr wrap="square" rtlCol="0" anchor="ctr">
            <a:spAutoFit/>
          </a:bodyPr>
          <a:lstStyle/>
          <a:p>
            <a:pPr algn="r"/>
            <a:r>
              <a:rPr lang="en-US" altLang="ko-KR" sz="6000" dirty="0" smtClean="0">
                <a:solidFill>
                  <a:schemeClr val="bg1"/>
                </a:solidFill>
                <a:latin typeface="Bahnschrift SemiLight" panose="020B0502040204020203" pitchFamily="34" charset="0"/>
                <a:cs typeface="Arial" pitchFamily="34" charset="0"/>
              </a:rPr>
              <a:t>How To Recognize Phishing Email &amp; Websites</a:t>
            </a:r>
            <a:endParaRPr lang="en-US" altLang="ko-KR" sz="6000" dirty="0">
              <a:solidFill>
                <a:schemeClr val="bg1"/>
              </a:solidFill>
              <a:latin typeface="Bahnschrift SemiLight" panose="020B0502040204020203" pitchFamily="34" charset="0"/>
              <a:cs typeface="Arial" pitchFamily="34" charset="0"/>
            </a:endParaRPr>
          </a:p>
        </p:txBody>
      </p:sp>
    </p:spTree>
    <p:extLst>
      <p:ext uri="{BB962C8B-B14F-4D97-AF65-F5344CB8AC3E}">
        <p14:creationId xmlns:p14="http://schemas.microsoft.com/office/powerpoint/2010/main" val="22413503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6600" dirty="0" smtClean="0">
                <a:latin typeface="Bahnschrift SemiLight" panose="020B0502040204020203" pitchFamily="34" charset="0"/>
              </a:rPr>
              <a:t>Identifying Phishing Email</a:t>
            </a:r>
            <a:endParaRPr lang="en-US" sz="6600" dirty="0">
              <a:latin typeface="Bahnschrift SemiLight" panose="020B0502040204020203" pitchFamily="34" charset="0"/>
            </a:endParaRPr>
          </a:p>
        </p:txBody>
      </p:sp>
      <p:grpSp>
        <p:nvGrpSpPr>
          <p:cNvPr id="3" name="그룹 3">
            <a:extLst>
              <a:ext uri="{FF2B5EF4-FFF2-40B4-BE49-F238E27FC236}">
                <a16:creationId xmlns:a16="http://schemas.microsoft.com/office/drawing/2014/main" id="{15A6DA6E-0183-4D45-B382-2998D2954A8B}"/>
              </a:ext>
            </a:extLst>
          </p:cNvPr>
          <p:cNvGrpSpPr/>
          <p:nvPr/>
        </p:nvGrpSpPr>
        <p:grpSpPr>
          <a:xfrm>
            <a:off x="4065974" y="1744228"/>
            <a:ext cx="4060074" cy="4092346"/>
            <a:chOff x="4382242" y="2281838"/>
            <a:chExt cx="3400125" cy="3427152"/>
          </a:xfrm>
        </p:grpSpPr>
        <p:grpSp>
          <p:nvGrpSpPr>
            <p:cNvPr id="4" name="Group 3">
              <a:extLst>
                <a:ext uri="{FF2B5EF4-FFF2-40B4-BE49-F238E27FC236}">
                  <a16:creationId xmlns:a16="http://schemas.microsoft.com/office/drawing/2014/main" id="{8E66F829-B684-4093-A71D-A6AF8AAB7550}"/>
                </a:ext>
              </a:extLst>
            </p:cNvPr>
            <p:cNvGrpSpPr/>
            <p:nvPr/>
          </p:nvGrpSpPr>
          <p:grpSpPr>
            <a:xfrm>
              <a:off x="4646600" y="2551056"/>
              <a:ext cx="2880320" cy="2880320"/>
              <a:chOff x="3131840" y="1916832"/>
              <a:chExt cx="2880320" cy="2880320"/>
            </a:xfrm>
          </p:grpSpPr>
          <p:sp>
            <p:nvSpPr>
              <p:cNvPr id="9" name="Oval 8">
                <a:extLst>
                  <a:ext uri="{FF2B5EF4-FFF2-40B4-BE49-F238E27FC236}">
                    <a16:creationId xmlns:a16="http://schemas.microsoft.com/office/drawing/2014/main" id="{46B8D00E-8E01-4C86-B845-6082EF3881B1}"/>
                  </a:ext>
                </a:extLst>
              </p:cNvPr>
              <p:cNvSpPr/>
              <p:nvPr/>
            </p:nvSpPr>
            <p:spPr>
              <a:xfrm>
                <a:off x="3856650" y="1916832"/>
                <a:ext cx="1440160" cy="1440160"/>
              </a:xfrm>
              <a:prstGeom prst="ellipse">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0" name="Oval 9">
                <a:extLst>
                  <a:ext uri="{FF2B5EF4-FFF2-40B4-BE49-F238E27FC236}">
                    <a16:creationId xmlns:a16="http://schemas.microsoft.com/office/drawing/2014/main" id="{2312295E-0406-417D-8720-D91FD7688697}"/>
                  </a:ext>
                </a:extLst>
              </p:cNvPr>
              <p:cNvSpPr/>
              <p:nvPr/>
            </p:nvSpPr>
            <p:spPr>
              <a:xfrm>
                <a:off x="3131840" y="2634730"/>
                <a:ext cx="1440160" cy="1440160"/>
              </a:xfrm>
              <a:prstGeom prst="ellipse">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1" name="Oval 10">
                <a:extLst>
                  <a:ext uri="{FF2B5EF4-FFF2-40B4-BE49-F238E27FC236}">
                    <a16:creationId xmlns:a16="http://schemas.microsoft.com/office/drawing/2014/main" id="{38AA0347-E72D-46FF-82CC-43F6C66AFE29}"/>
                  </a:ext>
                </a:extLst>
              </p:cNvPr>
              <p:cNvSpPr/>
              <p:nvPr/>
            </p:nvSpPr>
            <p:spPr>
              <a:xfrm>
                <a:off x="3856650" y="3356992"/>
                <a:ext cx="1440160" cy="1440160"/>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2" name="Oval 11">
                <a:extLst>
                  <a:ext uri="{FF2B5EF4-FFF2-40B4-BE49-F238E27FC236}">
                    <a16:creationId xmlns:a16="http://schemas.microsoft.com/office/drawing/2014/main" id="{7044E969-566D-45A7-ACE7-DC434688712A}"/>
                  </a:ext>
                </a:extLst>
              </p:cNvPr>
              <p:cNvSpPr/>
              <p:nvPr/>
            </p:nvSpPr>
            <p:spPr>
              <a:xfrm>
                <a:off x="4572000" y="2634730"/>
                <a:ext cx="1440160" cy="1440160"/>
              </a:xfrm>
              <a:prstGeom prst="ellips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sp>
          <p:nvSpPr>
            <p:cNvPr id="5" name="Oval 4">
              <a:extLst>
                <a:ext uri="{FF2B5EF4-FFF2-40B4-BE49-F238E27FC236}">
                  <a16:creationId xmlns:a16="http://schemas.microsoft.com/office/drawing/2014/main" id="{C4044543-78C4-4B74-9811-1E76836BA624}"/>
                </a:ext>
              </a:extLst>
            </p:cNvPr>
            <p:cNvSpPr/>
            <p:nvPr/>
          </p:nvSpPr>
          <p:spPr>
            <a:xfrm>
              <a:off x="5731450" y="2281838"/>
              <a:ext cx="720080" cy="720080"/>
            </a:xfrm>
            <a:prstGeom prst="ellipse">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 name="Oval 5">
              <a:extLst>
                <a:ext uri="{FF2B5EF4-FFF2-40B4-BE49-F238E27FC236}">
                  <a16:creationId xmlns:a16="http://schemas.microsoft.com/office/drawing/2014/main" id="{B7CB1767-4CD6-4F72-AA74-26A5006C6F8B}"/>
                </a:ext>
              </a:extLst>
            </p:cNvPr>
            <p:cNvSpPr/>
            <p:nvPr/>
          </p:nvSpPr>
          <p:spPr>
            <a:xfrm>
              <a:off x="4382242" y="3628994"/>
              <a:ext cx="720080" cy="720080"/>
            </a:xfrm>
            <a:prstGeom prst="ellipse">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 name="Oval 6">
              <a:extLst>
                <a:ext uri="{FF2B5EF4-FFF2-40B4-BE49-F238E27FC236}">
                  <a16:creationId xmlns:a16="http://schemas.microsoft.com/office/drawing/2014/main" id="{566523F1-3F7D-4949-BE42-F6F9F2719E08}"/>
                </a:ext>
              </a:extLst>
            </p:cNvPr>
            <p:cNvSpPr/>
            <p:nvPr/>
          </p:nvSpPr>
          <p:spPr>
            <a:xfrm>
              <a:off x="7062287" y="3628994"/>
              <a:ext cx="720080" cy="720080"/>
            </a:xfrm>
            <a:prstGeom prst="ellipse">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Oval 7">
              <a:extLst>
                <a:ext uri="{FF2B5EF4-FFF2-40B4-BE49-F238E27FC236}">
                  <a16:creationId xmlns:a16="http://schemas.microsoft.com/office/drawing/2014/main" id="{2C7DF6A0-ECC4-4A6C-A0A8-E2FB3F4486E1}"/>
                </a:ext>
              </a:extLst>
            </p:cNvPr>
            <p:cNvSpPr/>
            <p:nvPr/>
          </p:nvSpPr>
          <p:spPr>
            <a:xfrm>
              <a:off x="5731450" y="4988910"/>
              <a:ext cx="720080" cy="720080"/>
            </a:xfrm>
            <a:prstGeom prst="ellipse">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13" name="Group 12">
            <a:extLst>
              <a:ext uri="{FF2B5EF4-FFF2-40B4-BE49-F238E27FC236}">
                <a16:creationId xmlns:a16="http://schemas.microsoft.com/office/drawing/2014/main" id="{109E6FD8-4085-46A7-9C5B-9ACB0110FE01}"/>
              </a:ext>
            </a:extLst>
          </p:cNvPr>
          <p:cNvGrpSpPr/>
          <p:nvPr/>
        </p:nvGrpSpPr>
        <p:grpSpPr>
          <a:xfrm>
            <a:off x="143691" y="1305559"/>
            <a:ext cx="5187156" cy="2749784"/>
            <a:chOff x="2551706" y="4279369"/>
            <a:chExt cx="2433900" cy="2749784"/>
          </a:xfrm>
        </p:grpSpPr>
        <p:sp>
          <p:nvSpPr>
            <p:cNvPr id="14" name="TextBox 13">
              <a:extLst>
                <a:ext uri="{FF2B5EF4-FFF2-40B4-BE49-F238E27FC236}">
                  <a16:creationId xmlns:a16="http://schemas.microsoft.com/office/drawing/2014/main" id="{F722EA4D-E6E6-4364-8411-5C47268B9B0E}"/>
                </a:ext>
              </a:extLst>
            </p:cNvPr>
            <p:cNvSpPr txBox="1"/>
            <p:nvPr/>
          </p:nvSpPr>
          <p:spPr>
            <a:xfrm>
              <a:off x="2551706" y="4782384"/>
              <a:ext cx="2357002" cy="2246769"/>
            </a:xfrm>
            <a:prstGeom prst="rect">
              <a:avLst/>
            </a:prstGeom>
            <a:noFill/>
          </p:spPr>
          <p:txBody>
            <a:bodyPr wrap="square" rtlCol="0">
              <a:spAutoFit/>
            </a:bodyPr>
            <a:lstStyle/>
            <a:p>
              <a:pPr algn="ctr">
                <a:lnSpc>
                  <a:spcPct val="150000"/>
                </a:lnSpc>
              </a:pPr>
              <a:r>
                <a:rPr lang="en-US" sz="2000" dirty="0">
                  <a:latin typeface="Bahnschrift SemiLight" panose="020B0502040204020203" pitchFamily="34" charset="0"/>
                  <a:cs typeface="Calibri" panose="020F0502020204030204" pitchFamily="34" charset="0"/>
                </a:rPr>
                <a:t>Check the sender's email address for misspellings, unusual domains, or if it doesn't match the supposed sender's organization. </a:t>
              </a:r>
            </a:p>
            <a:p>
              <a:pPr algn="ctr"/>
              <a:r>
                <a:rPr lang="en-US" altLang="ko-KR" sz="2000" dirty="0" smtClean="0">
                  <a:solidFill>
                    <a:schemeClr val="tx1">
                      <a:lumMod val="75000"/>
                      <a:lumOff val="25000"/>
                    </a:schemeClr>
                  </a:solidFill>
                  <a:latin typeface="Bahnschrift SemiLight" panose="020B0502040204020203" pitchFamily="34" charset="0"/>
                  <a:cs typeface="Arial" pitchFamily="34" charset="0"/>
                </a:rPr>
                <a:t>. </a:t>
              </a:r>
              <a:endParaRPr lang="ko-KR" altLang="en-US" sz="2000" dirty="0">
                <a:solidFill>
                  <a:schemeClr val="tx1">
                    <a:lumMod val="75000"/>
                    <a:lumOff val="25000"/>
                  </a:schemeClr>
                </a:solidFill>
                <a:latin typeface="Bahnschrift SemiLight" panose="020B0502040204020203" pitchFamily="34" charset="0"/>
                <a:cs typeface="Arial" pitchFamily="34" charset="0"/>
              </a:endParaRPr>
            </a:p>
          </p:txBody>
        </p:sp>
        <p:sp>
          <p:nvSpPr>
            <p:cNvPr id="15" name="TextBox 14">
              <a:extLst>
                <a:ext uri="{FF2B5EF4-FFF2-40B4-BE49-F238E27FC236}">
                  <a16:creationId xmlns:a16="http://schemas.microsoft.com/office/drawing/2014/main" id="{AC3D65BC-F089-4BD7-BDB4-C3E6411C5F66}"/>
                </a:ext>
              </a:extLst>
            </p:cNvPr>
            <p:cNvSpPr txBox="1"/>
            <p:nvPr/>
          </p:nvSpPr>
          <p:spPr>
            <a:xfrm>
              <a:off x="2648640" y="4279369"/>
              <a:ext cx="2336966" cy="523220"/>
            </a:xfrm>
            <a:prstGeom prst="rect">
              <a:avLst/>
            </a:prstGeom>
            <a:noFill/>
          </p:spPr>
          <p:txBody>
            <a:bodyPr wrap="square" rtlCol="0">
              <a:spAutoFit/>
            </a:bodyPr>
            <a:lstStyle/>
            <a:p>
              <a:pPr algn="r"/>
              <a:r>
                <a:rPr lang="en-US" sz="2800" b="1" dirty="0">
                  <a:solidFill>
                    <a:schemeClr val="accent6">
                      <a:lumMod val="60000"/>
                      <a:lumOff val="40000"/>
                    </a:schemeClr>
                  </a:solidFill>
                  <a:latin typeface="Bahnschrift SemiLight" panose="020B0502040204020203" pitchFamily="34" charset="0"/>
                  <a:cs typeface="Calibri" panose="020F0502020204030204" pitchFamily="34" charset="0"/>
                </a:rPr>
                <a:t>Suspicious Sender</a:t>
              </a:r>
              <a:r>
                <a:rPr lang="en-US" sz="2800" b="1" dirty="0">
                  <a:solidFill>
                    <a:schemeClr val="accent6">
                      <a:lumMod val="60000"/>
                      <a:lumOff val="40000"/>
                    </a:schemeClr>
                  </a:solidFill>
                  <a:latin typeface="Bahnschrift SemiLight" panose="020B0502040204020203" pitchFamily="34" charset="0"/>
                </a:rPr>
                <a:t>:</a:t>
              </a:r>
              <a:endParaRPr lang="ko-KR" altLang="en-US" sz="2800" b="1" dirty="0">
                <a:solidFill>
                  <a:schemeClr val="accent6">
                    <a:lumMod val="60000"/>
                    <a:lumOff val="40000"/>
                  </a:schemeClr>
                </a:solidFill>
                <a:latin typeface="Bahnschrift SemiLight" panose="020B0502040204020203" pitchFamily="34" charset="0"/>
                <a:cs typeface="Arial" pitchFamily="34" charset="0"/>
              </a:endParaRPr>
            </a:p>
          </p:txBody>
        </p:sp>
      </p:grpSp>
      <p:grpSp>
        <p:nvGrpSpPr>
          <p:cNvPr id="16" name="Group 15">
            <a:extLst>
              <a:ext uri="{FF2B5EF4-FFF2-40B4-BE49-F238E27FC236}">
                <a16:creationId xmlns:a16="http://schemas.microsoft.com/office/drawing/2014/main" id="{2F2FE667-09B5-4EC9-B587-EC00F7D13D9D}"/>
              </a:ext>
            </a:extLst>
          </p:cNvPr>
          <p:cNvGrpSpPr/>
          <p:nvPr/>
        </p:nvGrpSpPr>
        <p:grpSpPr>
          <a:xfrm>
            <a:off x="350279" y="4256764"/>
            <a:ext cx="4816682" cy="1966068"/>
            <a:chOff x="2551705" y="4283314"/>
            <a:chExt cx="2357003" cy="1966068"/>
          </a:xfrm>
        </p:grpSpPr>
        <p:sp>
          <p:nvSpPr>
            <p:cNvPr id="17" name="TextBox 16">
              <a:extLst>
                <a:ext uri="{FF2B5EF4-FFF2-40B4-BE49-F238E27FC236}">
                  <a16:creationId xmlns:a16="http://schemas.microsoft.com/office/drawing/2014/main" id="{D37261D8-34A7-4B09-80BE-6810CB9E51EC}"/>
                </a:ext>
              </a:extLst>
            </p:cNvPr>
            <p:cNvSpPr txBox="1"/>
            <p:nvPr/>
          </p:nvSpPr>
          <p:spPr>
            <a:xfrm>
              <a:off x="2551706" y="4834636"/>
              <a:ext cx="2357002" cy="1414746"/>
            </a:xfrm>
            <a:prstGeom prst="rect">
              <a:avLst/>
            </a:prstGeom>
            <a:noFill/>
          </p:spPr>
          <p:txBody>
            <a:bodyPr wrap="square" rtlCol="0">
              <a:spAutoFit/>
            </a:bodyPr>
            <a:lstStyle/>
            <a:p>
              <a:pPr algn="ctr">
                <a:lnSpc>
                  <a:spcPct val="150000"/>
                </a:lnSpc>
              </a:pPr>
              <a:r>
                <a:rPr lang="en-US" sz="2000" dirty="0">
                  <a:latin typeface="Bahnschrift SemiLight" panose="020B0502040204020203" pitchFamily="34" charset="0"/>
                </a:rPr>
                <a:t>Phishing emails often use generic greetings like "Dear Customer" instead of your </a:t>
              </a:r>
              <a:r>
                <a:rPr lang="en-US" sz="2000" dirty="0" smtClean="0">
                  <a:latin typeface="Bahnschrift SemiLight" panose="020B0502040204020203" pitchFamily="34" charset="0"/>
                </a:rPr>
                <a:t>name</a:t>
              </a:r>
              <a:r>
                <a:rPr lang="en-US" altLang="ko-KR" sz="2000" dirty="0" smtClean="0">
                  <a:solidFill>
                    <a:schemeClr val="tx1">
                      <a:lumMod val="75000"/>
                      <a:lumOff val="25000"/>
                    </a:schemeClr>
                  </a:solidFill>
                  <a:latin typeface="Bahnschrift SemiLight" panose="020B0502040204020203" pitchFamily="34" charset="0"/>
                  <a:cs typeface="Arial" pitchFamily="34" charset="0"/>
                </a:rPr>
                <a:t>. </a:t>
              </a:r>
              <a:endParaRPr lang="ko-KR" altLang="en-US" sz="2000" dirty="0">
                <a:solidFill>
                  <a:schemeClr val="tx1">
                    <a:lumMod val="75000"/>
                    <a:lumOff val="25000"/>
                  </a:schemeClr>
                </a:solidFill>
                <a:latin typeface="Bahnschrift SemiLight" panose="020B0502040204020203" pitchFamily="34" charset="0"/>
                <a:cs typeface="Arial" pitchFamily="34" charset="0"/>
              </a:endParaRPr>
            </a:p>
          </p:txBody>
        </p:sp>
        <p:sp>
          <p:nvSpPr>
            <p:cNvPr id="18" name="TextBox 17">
              <a:extLst>
                <a:ext uri="{FF2B5EF4-FFF2-40B4-BE49-F238E27FC236}">
                  <a16:creationId xmlns:a16="http://schemas.microsoft.com/office/drawing/2014/main" id="{00CCEA70-8A28-4808-A2EC-753CEC98E41C}"/>
                </a:ext>
              </a:extLst>
            </p:cNvPr>
            <p:cNvSpPr txBox="1"/>
            <p:nvPr/>
          </p:nvSpPr>
          <p:spPr>
            <a:xfrm>
              <a:off x="2551705" y="4283314"/>
              <a:ext cx="2336966" cy="523220"/>
            </a:xfrm>
            <a:prstGeom prst="rect">
              <a:avLst/>
            </a:prstGeom>
            <a:noFill/>
          </p:spPr>
          <p:txBody>
            <a:bodyPr wrap="square" rtlCol="0">
              <a:spAutoFit/>
            </a:bodyPr>
            <a:lstStyle/>
            <a:p>
              <a:pPr lvl="0"/>
              <a:r>
                <a:rPr lang="en-US" sz="2800" b="1" dirty="0" smtClean="0">
                  <a:solidFill>
                    <a:schemeClr val="accent6">
                      <a:lumMod val="60000"/>
                      <a:lumOff val="40000"/>
                    </a:schemeClr>
                  </a:solidFill>
                  <a:latin typeface="Bahnschrift SemiLight" panose="020B0502040204020203" pitchFamily="34" charset="0"/>
                </a:rPr>
                <a:t>         Generic </a:t>
              </a:r>
              <a:r>
                <a:rPr lang="en-US" sz="2800" b="1" dirty="0">
                  <a:solidFill>
                    <a:schemeClr val="accent6">
                      <a:lumMod val="60000"/>
                      <a:lumOff val="40000"/>
                    </a:schemeClr>
                  </a:solidFill>
                  <a:latin typeface="Bahnschrift SemiLight" panose="020B0502040204020203" pitchFamily="34" charset="0"/>
                </a:rPr>
                <a:t>Greetings:</a:t>
              </a:r>
              <a:endParaRPr lang="en-US" sz="2800" dirty="0">
                <a:solidFill>
                  <a:schemeClr val="accent6">
                    <a:lumMod val="60000"/>
                    <a:lumOff val="40000"/>
                  </a:schemeClr>
                </a:solidFill>
                <a:latin typeface="Bahnschrift SemiLight" panose="020B0502040204020203" pitchFamily="34" charset="0"/>
              </a:endParaRPr>
            </a:p>
          </p:txBody>
        </p:sp>
      </p:grpSp>
      <p:grpSp>
        <p:nvGrpSpPr>
          <p:cNvPr id="19" name="Group 18">
            <a:extLst>
              <a:ext uri="{FF2B5EF4-FFF2-40B4-BE49-F238E27FC236}">
                <a16:creationId xmlns:a16="http://schemas.microsoft.com/office/drawing/2014/main" id="{8EFD9BAD-46D6-44CC-B001-6C53FBF24B63}"/>
              </a:ext>
            </a:extLst>
          </p:cNvPr>
          <p:cNvGrpSpPr/>
          <p:nvPr/>
        </p:nvGrpSpPr>
        <p:grpSpPr>
          <a:xfrm>
            <a:off x="7001711" y="4349716"/>
            <a:ext cx="5563071" cy="1571563"/>
            <a:chOff x="2424411" y="4283315"/>
            <a:chExt cx="2464260" cy="1037374"/>
          </a:xfrm>
        </p:grpSpPr>
        <p:sp>
          <p:nvSpPr>
            <p:cNvPr id="20" name="TextBox 19">
              <a:extLst>
                <a:ext uri="{FF2B5EF4-FFF2-40B4-BE49-F238E27FC236}">
                  <a16:creationId xmlns:a16="http://schemas.microsoft.com/office/drawing/2014/main" id="{66A84C6E-50D1-41AC-A422-7937EDD181BA}"/>
                </a:ext>
              </a:extLst>
            </p:cNvPr>
            <p:cNvSpPr txBox="1"/>
            <p:nvPr/>
          </p:nvSpPr>
          <p:spPr>
            <a:xfrm>
              <a:off x="2424411" y="4586179"/>
              <a:ext cx="2357002" cy="734510"/>
            </a:xfrm>
            <a:prstGeom prst="rect">
              <a:avLst/>
            </a:prstGeom>
            <a:noFill/>
          </p:spPr>
          <p:txBody>
            <a:bodyPr wrap="square" rtlCol="0">
              <a:spAutoFit/>
            </a:bodyPr>
            <a:lstStyle/>
            <a:p>
              <a:pPr lvl="0" algn="ctr">
                <a:lnSpc>
                  <a:spcPct val="150000"/>
                </a:lnSpc>
              </a:pPr>
              <a:r>
                <a:rPr lang="en-US" sz="2000" dirty="0">
                  <a:latin typeface="Bahnschrift SemiLight" panose="020B0502040204020203" pitchFamily="34" charset="0"/>
                </a:rPr>
                <a:t>Poor grammar, spelling mistakes, and awkward phrasing are common red flags.</a:t>
              </a:r>
              <a:r>
                <a:rPr lang="en-US" sz="2800" dirty="0">
                  <a:latin typeface="Bahnschrift SemiLight" panose="020B0502040204020203" pitchFamily="34" charset="0"/>
                </a:rPr>
                <a:t> </a:t>
              </a:r>
            </a:p>
          </p:txBody>
        </p:sp>
        <p:sp>
          <p:nvSpPr>
            <p:cNvPr id="21" name="TextBox 20">
              <a:extLst>
                <a:ext uri="{FF2B5EF4-FFF2-40B4-BE49-F238E27FC236}">
                  <a16:creationId xmlns:a16="http://schemas.microsoft.com/office/drawing/2014/main" id="{DCDBA9EA-48B9-4708-8B95-01A8F4B0E0D9}"/>
                </a:ext>
              </a:extLst>
            </p:cNvPr>
            <p:cNvSpPr txBox="1"/>
            <p:nvPr/>
          </p:nvSpPr>
          <p:spPr>
            <a:xfrm>
              <a:off x="2551705" y="4283315"/>
              <a:ext cx="2336966" cy="345372"/>
            </a:xfrm>
            <a:prstGeom prst="rect">
              <a:avLst/>
            </a:prstGeom>
            <a:noFill/>
          </p:spPr>
          <p:txBody>
            <a:bodyPr wrap="square" rtlCol="0">
              <a:spAutoFit/>
            </a:bodyPr>
            <a:lstStyle/>
            <a:p>
              <a:pPr lvl="0"/>
              <a:r>
                <a:rPr lang="en-US" sz="2800" b="1" dirty="0">
                  <a:solidFill>
                    <a:schemeClr val="accent6">
                      <a:lumMod val="60000"/>
                      <a:lumOff val="40000"/>
                    </a:schemeClr>
                  </a:solidFill>
                  <a:latin typeface="Bahnschrift SemiLight" panose="020B0502040204020203" pitchFamily="34" charset="0"/>
                </a:rPr>
                <a:t>Grammar and Spelling Errors:</a:t>
              </a:r>
              <a:endParaRPr lang="en-US" sz="2800" dirty="0">
                <a:solidFill>
                  <a:schemeClr val="accent6">
                    <a:lumMod val="60000"/>
                    <a:lumOff val="40000"/>
                  </a:schemeClr>
                </a:solidFill>
                <a:latin typeface="Bahnschrift SemiLight" panose="020B0502040204020203" pitchFamily="34" charset="0"/>
              </a:endParaRPr>
            </a:p>
          </p:txBody>
        </p:sp>
      </p:grpSp>
      <p:grpSp>
        <p:nvGrpSpPr>
          <p:cNvPr id="22" name="Group 21">
            <a:extLst>
              <a:ext uri="{FF2B5EF4-FFF2-40B4-BE49-F238E27FC236}">
                <a16:creationId xmlns:a16="http://schemas.microsoft.com/office/drawing/2014/main" id="{11172000-4DEA-4F85-8BCE-F0965B89D9D2}"/>
              </a:ext>
            </a:extLst>
          </p:cNvPr>
          <p:cNvGrpSpPr/>
          <p:nvPr/>
        </p:nvGrpSpPr>
        <p:grpSpPr>
          <a:xfrm>
            <a:off x="7658249" y="1126557"/>
            <a:ext cx="3902376" cy="2336290"/>
            <a:chOff x="2551705" y="4440070"/>
            <a:chExt cx="2357003" cy="2336290"/>
          </a:xfrm>
        </p:grpSpPr>
        <p:sp>
          <p:nvSpPr>
            <p:cNvPr id="23" name="TextBox 22">
              <a:extLst>
                <a:ext uri="{FF2B5EF4-FFF2-40B4-BE49-F238E27FC236}">
                  <a16:creationId xmlns:a16="http://schemas.microsoft.com/office/drawing/2014/main" id="{A89DF51C-8E93-4453-816B-7E1AD79F113A}"/>
                </a:ext>
              </a:extLst>
            </p:cNvPr>
            <p:cNvSpPr txBox="1"/>
            <p:nvPr/>
          </p:nvSpPr>
          <p:spPr>
            <a:xfrm>
              <a:off x="2551706" y="4899949"/>
              <a:ext cx="2357002" cy="1876411"/>
            </a:xfrm>
            <a:prstGeom prst="rect">
              <a:avLst/>
            </a:prstGeom>
            <a:noFill/>
          </p:spPr>
          <p:txBody>
            <a:bodyPr wrap="square" rtlCol="0">
              <a:spAutoFit/>
            </a:bodyPr>
            <a:lstStyle/>
            <a:p>
              <a:pPr algn="ctr">
                <a:lnSpc>
                  <a:spcPct val="150000"/>
                </a:lnSpc>
              </a:pPr>
              <a:r>
                <a:rPr lang="en-US" sz="2000" dirty="0">
                  <a:latin typeface="Bahnschrift SemiLight" panose="020B0502040204020203" pitchFamily="34" charset="0"/>
                </a:rPr>
                <a:t>Phishing emails frequently create a false sense of urgency or fear, pressuring you to act quickly</a:t>
              </a:r>
              <a:endParaRPr lang="ko-KR" altLang="en-US" sz="2000" dirty="0">
                <a:solidFill>
                  <a:schemeClr val="tx1">
                    <a:lumMod val="75000"/>
                    <a:lumOff val="25000"/>
                  </a:schemeClr>
                </a:solidFill>
                <a:latin typeface="Bahnschrift SemiLight" panose="020B0502040204020203" pitchFamily="34" charset="0"/>
                <a:cs typeface="Arial" pitchFamily="34" charset="0"/>
              </a:endParaRPr>
            </a:p>
          </p:txBody>
        </p:sp>
        <p:sp>
          <p:nvSpPr>
            <p:cNvPr id="24" name="TextBox 23">
              <a:extLst>
                <a:ext uri="{FF2B5EF4-FFF2-40B4-BE49-F238E27FC236}">
                  <a16:creationId xmlns:a16="http://schemas.microsoft.com/office/drawing/2014/main" id="{144C29B9-5A12-49FF-B3F8-2B5A8874C255}"/>
                </a:ext>
              </a:extLst>
            </p:cNvPr>
            <p:cNvSpPr txBox="1"/>
            <p:nvPr/>
          </p:nvSpPr>
          <p:spPr>
            <a:xfrm>
              <a:off x="2551705" y="4440070"/>
              <a:ext cx="2336966" cy="523220"/>
            </a:xfrm>
            <a:prstGeom prst="rect">
              <a:avLst/>
            </a:prstGeom>
            <a:noFill/>
          </p:spPr>
          <p:txBody>
            <a:bodyPr wrap="square" rtlCol="0">
              <a:spAutoFit/>
            </a:bodyPr>
            <a:lstStyle/>
            <a:p>
              <a:pPr lvl="0"/>
              <a:r>
                <a:rPr lang="en-US" sz="2800" b="1" dirty="0">
                  <a:solidFill>
                    <a:schemeClr val="accent6">
                      <a:lumMod val="60000"/>
                      <a:lumOff val="40000"/>
                    </a:schemeClr>
                  </a:solidFill>
                  <a:latin typeface="Bahnschrift SemiLight" panose="020B0502040204020203" pitchFamily="34" charset="0"/>
                </a:rPr>
                <a:t>Sense of Urgency:</a:t>
              </a:r>
              <a:endParaRPr lang="en-US" sz="2800" dirty="0">
                <a:solidFill>
                  <a:schemeClr val="accent6">
                    <a:lumMod val="60000"/>
                    <a:lumOff val="40000"/>
                  </a:schemeClr>
                </a:solidFill>
                <a:latin typeface="Bahnschrift SemiLight" panose="020B0502040204020203" pitchFamily="34" charset="0"/>
              </a:endParaRPr>
            </a:p>
          </p:txBody>
        </p:sp>
      </p:grpSp>
      <p:sp>
        <p:nvSpPr>
          <p:cNvPr id="25" name="Rectangle 16">
            <a:extLst>
              <a:ext uri="{FF2B5EF4-FFF2-40B4-BE49-F238E27FC236}">
                <a16:creationId xmlns:a16="http://schemas.microsoft.com/office/drawing/2014/main" id="{998949D8-74B1-45EE-9E1C-54ECDC6145D6}"/>
              </a:ext>
            </a:extLst>
          </p:cNvPr>
          <p:cNvSpPr/>
          <p:nvPr/>
        </p:nvSpPr>
        <p:spPr>
          <a:xfrm rot="2700000">
            <a:off x="5974019" y="5204757"/>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6" name="Rectangle 9">
            <a:extLst>
              <a:ext uri="{FF2B5EF4-FFF2-40B4-BE49-F238E27FC236}">
                <a16:creationId xmlns:a16="http://schemas.microsoft.com/office/drawing/2014/main" id="{02004F71-CBE5-457E-8354-970E43D8FBE3}"/>
              </a:ext>
            </a:extLst>
          </p:cNvPr>
          <p:cNvSpPr/>
          <p:nvPr/>
        </p:nvSpPr>
        <p:spPr>
          <a:xfrm>
            <a:off x="7548643" y="3628578"/>
            <a:ext cx="329463" cy="30840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7" name="Rounded Rectangle 5">
            <a:extLst>
              <a:ext uri="{FF2B5EF4-FFF2-40B4-BE49-F238E27FC236}">
                <a16:creationId xmlns:a16="http://schemas.microsoft.com/office/drawing/2014/main" id="{E424E61E-AA4F-4516-B095-7A60B035BF32}"/>
              </a:ext>
            </a:extLst>
          </p:cNvPr>
          <p:cNvSpPr/>
          <p:nvPr/>
        </p:nvSpPr>
        <p:spPr>
          <a:xfrm flipH="1">
            <a:off x="4282470" y="3647866"/>
            <a:ext cx="391682" cy="323114"/>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8" name="Rounded Rectangle 27">
            <a:extLst>
              <a:ext uri="{FF2B5EF4-FFF2-40B4-BE49-F238E27FC236}">
                <a16:creationId xmlns:a16="http://schemas.microsoft.com/office/drawing/2014/main" id="{5FC731D6-096F-4028-BA53-0C26489BE453}"/>
              </a:ext>
            </a:extLst>
          </p:cNvPr>
          <p:cNvSpPr/>
          <p:nvPr/>
        </p:nvSpPr>
        <p:spPr>
          <a:xfrm>
            <a:off x="5947208" y="2006473"/>
            <a:ext cx="346396" cy="266079"/>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41690829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6600" dirty="0" smtClean="0">
                <a:latin typeface="Bahnschrift SemiLight" panose="020B0502040204020203" pitchFamily="34" charset="0"/>
              </a:rPr>
              <a:t>CON’T</a:t>
            </a:r>
            <a:endParaRPr lang="en-US" sz="6600" dirty="0">
              <a:latin typeface="Bahnschrift SemiLight" panose="020B0502040204020203" pitchFamily="34" charset="0"/>
            </a:endParaRPr>
          </a:p>
        </p:txBody>
      </p:sp>
      <p:grpSp>
        <p:nvGrpSpPr>
          <p:cNvPr id="4" name="그룹 133">
            <a:extLst>
              <a:ext uri="{FF2B5EF4-FFF2-40B4-BE49-F238E27FC236}">
                <a16:creationId xmlns:a16="http://schemas.microsoft.com/office/drawing/2014/main" id="{F54B0113-A9FD-4B7A-9632-56EB443190FB}"/>
              </a:ext>
            </a:extLst>
          </p:cNvPr>
          <p:cNvGrpSpPr/>
          <p:nvPr/>
        </p:nvGrpSpPr>
        <p:grpSpPr>
          <a:xfrm>
            <a:off x="5025567" y="3794401"/>
            <a:ext cx="2258930" cy="1697597"/>
            <a:chOff x="5328029" y="4574338"/>
            <a:chExt cx="1958195" cy="1471592"/>
          </a:xfrm>
        </p:grpSpPr>
        <p:sp>
          <p:nvSpPr>
            <p:cNvPr id="5" name="Freeform: Shape 175">
              <a:extLst>
                <a:ext uri="{FF2B5EF4-FFF2-40B4-BE49-F238E27FC236}">
                  <a16:creationId xmlns:a16="http://schemas.microsoft.com/office/drawing/2014/main" id="{69E9E872-9F7C-4F14-AA9A-E1EBC6577C0A}"/>
                </a:ext>
              </a:extLst>
            </p:cNvPr>
            <p:cNvSpPr/>
            <p:nvPr/>
          </p:nvSpPr>
          <p:spPr>
            <a:xfrm>
              <a:off x="5763867" y="4823689"/>
              <a:ext cx="376550" cy="570653"/>
            </a:xfrm>
            <a:custGeom>
              <a:avLst/>
              <a:gdLst>
                <a:gd name="connsiteX0" fmla="*/ 732044 w 732602"/>
                <a:gd name="connsiteY0" fmla="*/ 364363 h 1110244"/>
                <a:gd name="connsiteX1" fmla="*/ 725377 w 732602"/>
                <a:gd name="connsiteY1" fmla="*/ 53848 h 1110244"/>
                <a:gd name="connsiteX2" fmla="*/ 664416 w 732602"/>
                <a:gd name="connsiteY2" fmla="*/ 7176 h 1110244"/>
                <a:gd name="connsiteX3" fmla="*/ 81486 w 732602"/>
                <a:gd name="connsiteY3" fmla="*/ 220536 h 1110244"/>
                <a:gd name="connsiteX4" fmla="*/ 8144 w 732602"/>
                <a:gd name="connsiteY4" fmla="*/ 278638 h 1110244"/>
                <a:gd name="connsiteX5" fmla="*/ 78629 w 732602"/>
                <a:gd name="connsiteY5" fmla="*/ 410083 h 1110244"/>
                <a:gd name="connsiteX6" fmla="*/ 80534 w 732602"/>
                <a:gd name="connsiteY6" fmla="*/ 944436 h 1110244"/>
                <a:gd name="connsiteX7" fmla="*/ 86249 w 732602"/>
                <a:gd name="connsiteY7" fmla="*/ 1015873 h 1110244"/>
                <a:gd name="connsiteX8" fmla="*/ 182452 w 732602"/>
                <a:gd name="connsiteY8" fmla="*/ 1098741 h 1110244"/>
                <a:gd name="connsiteX9" fmla="*/ 322469 w 732602"/>
                <a:gd name="connsiteY9" fmla="*/ 1094931 h 1110244"/>
                <a:gd name="connsiteX10" fmla="*/ 321516 w 732602"/>
                <a:gd name="connsiteY10" fmla="*/ 1092073 h 1110244"/>
                <a:gd name="connsiteX11" fmla="*/ 323421 w 732602"/>
                <a:gd name="connsiteY11" fmla="*/ 1092073 h 1110244"/>
                <a:gd name="connsiteX12" fmla="*/ 459629 w 732602"/>
                <a:gd name="connsiteY12" fmla="*/ 926338 h 1110244"/>
                <a:gd name="connsiteX13" fmla="*/ 456771 w 732602"/>
                <a:gd name="connsiteY13" fmla="*/ 775843 h 1110244"/>
                <a:gd name="connsiteX14" fmla="*/ 511064 w 732602"/>
                <a:gd name="connsiteY14" fmla="*/ 709168 h 1110244"/>
                <a:gd name="connsiteX15" fmla="*/ 709184 w 732602"/>
                <a:gd name="connsiteY15" fmla="*/ 546291 h 1110244"/>
                <a:gd name="connsiteX16" fmla="*/ 732044 w 732602"/>
                <a:gd name="connsiteY16" fmla="*/ 364363 h 1110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32602" h="1110244">
                  <a:moveTo>
                    <a:pt x="732044" y="364363"/>
                  </a:moveTo>
                  <a:cubicBezTo>
                    <a:pt x="718709" y="351981"/>
                    <a:pt x="725377" y="143383"/>
                    <a:pt x="725377" y="53848"/>
                  </a:cubicBezTo>
                  <a:cubicBezTo>
                    <a:pt x="725377" y="-6159"/>
                    <a:pt x="724424" y="-6159"/>
                    <a:pt x="664416" y="7176"/>
                  </a:cubicBezTo>
                  <a:cubicBezTo>
                    <a:pt x="573929" y="26226"/>
                    <a:pt x="117681" y="219583"/>
                    <a:pt x="81486" y="220536"/>
                  </a:cubicBezTo>
                  <a:cubicBezTo>
                    <a:pt x="42434" y="221488"/>
                    <a:pt x="18621" y="241491"/>
                    <a:pt x="8144" y="278638"/>
                  </a:cubicBezTo>
                  <a:cubicBezTo>
                    <a:pt x="-12811" y="350076"/>
                    <a:pt x="5286" y="387223"/>
                    <a:pt x="78629" y="410083"/>
                  </a:cubicBezTo>
                  <a:cubicBezTo>
                    <a:pt x="81486" y="588201"/>
                    <a:pt x="78629" y="767271"/>
                    <a:pt x="80534" y="944436"/>
                  </a:cubicBezTo>
                  <a:cubicBezTo>
                    <a:pt x="80534" y="961581"/>
                    <a:pt x="74819" y="999681"/>
                    <a:pt x="86249" y="1015873"/>
                  </a:cubicBezTo>
                  <a:cubicBezTo>
                    <a:pt x="103394" y="1061593"/>
                    <a:pt x="138636" y="1080643"/>
                    <a:pt x="182452" y="1098741"/>
                  </a:cubicBezTo>
                  <a:cubicBezTo>
                    <a:pt x="228171" y="1116838"/>
                    <a:pt x="274844" y="1112076"/>
                    <a:pt x="322469" y="1094931"/>
                  </a:cubicBezTo>
                  <a:cubicBezTo>
                    <a:pt x="322469" y="1094931"/>
                    <a:pt x="322469" y="1093978"/>
                    <a:pt x="321516" y="1092073"/>
                  </a:cubicBezTo>
                  <a:cubicBezTo>
                    <a:pt x="322469" y="1092073"/>
                    <a:pt x="322469" y="1092073"/>
                    <a:pt x="323421" y="1092073"/>
                  </a:cubicBezTo>
                  <a:cubicBezTo>
                    <a:pt x="412004" y="1069213"/>
                    <a:pt x="452009" y="1020636"/>
                    <a:pt x="459629" y="926338"/>
                  </a:cubicBezTo>
                  <a:cubicBezTo>
                    <a:pt x="458677" y="875856"/>
                    <a:pt x="462486" y="825373"/>
                    <a:pt x="456771" y="775843"/>
                  </a:cubicBezTo>
                  <a:cubicBezTo>
                    <a:pt x="452009" y="731076"/>
                    <a:pt x="472011" y="716788"/>
                    <a:pt x="511064" y="709168"/>
                  </a:cubicBezTo>
                  <a:cubicBezTo>
                    <a:pt x="605361" y="691071"/>
                    <a:pt x="672989" y="634873"/>
                    <a:pt x="709184" y="546291"/>
                  </a:cubicBezTo>
                  <a:cubicBezTo>
                    <a:pt x="732044" y="489141"/>
                    <a:pt x="733949" y="426276"/>
                    <a:pt x="732044" y="364363"/>
                  </a:cubicBezTo>
                  <a:close/>
                </a:path>
              </a:pathLst>
            </a:custGeom>
            <a:solidFill>
              <a:srgbClr val="F9D6BA"/>
            </a:solidFill>
            <a:ln w="4491" cap="flat">
              <a:noFill/>
              <a:prstDash val="solid"/>
              <a:miter/>
            </a:ln>
          </p:spPr>
          <p:txBody>
            <a:bodyPr rtlCol="0" anchor="ctr"/>
            <a:lstStyle/>
            <a:p>
              <a:endParaRPr lang="en-US" dirty="0"/>
            </a:p>
          </p:txBody>
        </p:sp>
        <p:sp>
          <p:nvSpPr>
            <p:cNvPr id="6" name="자유형: 도형 129">
              <a:extLst>
                <a:ext uri="{FF2B5EF4-FFF2-40B4-BE49-F238E27FC236}">
                  <a16:creationId xmlns:a16="http://schemas.microsoft.com/office/drawing/2014/main" id="{45665435-A88F-4E14-81F6-E03A95B38D10}"/>
                </a:ext>
              </a:extLst>
            </p:cNvPr>
            <p:cNvSpPr/>
            <p:nvPr/>
          </p:nvSpPr>
          <p:spPr>
            <a:xfrm>
              <a:off x="5328029" y="5298839"/>
              <a:ext cx="1027605" cy="733873"/>
            </a:xfrm>
            <a:custGeom>
              <a:avLst/>
              <a:gdLst>
                <a:gd name="connsiteX0" fmla="*/ 284829 w 1027605"/>
                <a:gd name="connsiteY0" fmla="*/ 356411 h 733873"/>
                <a:gd name="connsiteX1" fmla="*/ 202580 w 1027605"/>
                <a:gd name="connsiteY1" fmla="*/ 570355 h 733873"/>
                <a:gd name="connsiteX2" fmla="*/ 216288 w 1027605"/>
                <a:gd name="connsiteY2" fmla="*/ 591896 h 733873"/>
                <a:gd name="connsiteX3" fmla="*/ 288745 w 1027605"/>
                <a:gd name="connsiteY3" fmla="*/ 599730 h 733873"/>
                <a:gd name="connsiteX4" fmla="*/ 312734 w 1027605"/>
                <a:gd name="connsiteY4" fmla="*/ 575740 h 733873"/>
                <a:gd name="connsiteX5" fmla="*/ 284829 w 1027605"/>
                <a:gd name="connsiteY5" fmla="*/ 356411 h 733873"/>
                <a:gd name="connsiteX6" fmla="*/ 449815 w 1027605"/>
                <a:gd name="connsiteY6" fmla="*/ 0 h 733873"/>
                <a:gd name="connsiteX7" fmla="*/ 477231 w 1027605"/>
                <a:gd name="connsiteY7" fmla="*/ 37208 h 733873"/>
                <a:gd name="connsiteX8" fmla="*/ 599136 w 1027605"/>
                <a:gd name="connsiteY8" fmla="*/ 87145 h 733873"/>
                <a:gd name="connsiteX9" fmla="*/ 665228 w 1027605"/>
                <a:gd name="connsiteY9" fmla="*/ 33291 h 733873"/>
                <a:gd name="connsiteX10" fmla="*/ 672572 w 1027605"/>
                <a:gd name="connsiteY10" fmla="*/ 1469 h 733873"/>
                <a:gd name="connsiteX11" fmla="*/ 757758 w 1027605"/>
                <a:gd name="connsiteY11" fmla="*/ 2448 h 733873"/>
                <a:gd name="connsiteX12" fmla="*/ 942328 w 1027605"/>
                <a:gd name="connsiteY12" fmla="*/ 106238 h 733873"/>
                <a:gd name="connsiteX13" fmla="*/ 1027514 w 1027605"/>
                <a:gd name="connsiteY13" fmla="*/ 218351 h 733873"/>
                <a:gd name="connsiteX14" fmla="*/ 977578 w 1027605"/>
                <a:gd name="connsiteY14" fmla="*/ 462159 h 733873"/>
                <a:gd name="connsiteX15" fmla="*/ 886027 w 1027605"/>
                <a:gd name="connsiteY15" fmla="*/ 347108 h 733873"/>
                <a:gd name="connsiteX16" fmla="*/ 845637 w 1027605"/>
                <a:gd name="connsiteY16" fmla="*/ 638039 h 733873"/>
                <a:gd name="connsiteX17" fmla="*/ 840936 w 1027605"/>
                <a:gd name="connsiteY17" fmla="*/ 733873 h 733873"/>
                <a:gd name="connsiteX18" fmla="*/ 50122 w 1027605"/>
                <a:gd name="connsiteY18" fmla="*/ 733873 h 733873"/>
                <a:gd name="connsiteX19" fmla="*/ 25537 w 1027605"/>
                <a:gd name="connsiteY19" fmla="*/ 716799 h 733873"/>
                <a:gd name="connsiteX20" fmla="*/ 875 w 1027605"/>
                <a:gd name="connsiteY20" fmla="*/ 652603 h 733873"/>
                <a:gd name="connsiteX21" fmla="*/ 53259 w 1027605"/>
                <a:gd name="connsiteY21" fmla="*/ 415160 h 733873"/>
                <a:gd name="connsiteX22" fmla="*/ 135508 w 1027605"/>
                <a:gd name="connsiteY22" fmla="*/ 185549 h 733873"/>
                <a:gd name="connsiteX23" fmla="*/ 248600 w 1027605"/>
                <a:gd name="connsiteY23" fmla="*/ 27906 h 733873"/>
                <a:gd name="connsiteX24" fmla="*/ 449815 w 1027605"/>
                <a:gd name="connsiteY24" fmla="*/ 0 h 733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27605" h="733873">
                  <a:moveTo>
                    <a:pt x="284829" y="356411"/>
                  </a:moveTo>
                  <a:cubicBezTo>
                    <a:pt x="276995" y="374035"/>
                    <a:pt x="221673" y="523845"/>
                    <a:pt x="202580" y="570355"/>
                  </a:cubicBezTo>
                  <a:cubicBezTo>
                    <a:pt x="196215" y="586511"/>
                    <a:pt x="200132" y="589448"/>
                    <a:pt x="216288" y="591896"/>
                  </a:cubicBezTo>
                  <a:cubicBezTo>
                    <a:pt x="246642" y="595813"/>
                    <a:pt x="265246" y="601198"/>
                    <a:pt x="288745" y="599730"/>
                  </a:cubicBezTo>
                  <a:cubicBezTo>
                    <a:pt x="311266" y="598261"/>
                    <a:pt x="316161" y="598261"/>
                    <a:pt x="312734" y="575740"/>
                  </a:cubicBezTo>
                  <a:cubicBezTo>
                    <a:pt x="304901" y="515523"/>
                    <a:pt x="287766" y="372567"/>
                    <a:pt x="284829" y="356411"/>
                  </a:cubicBezTo>
                  <a:close/>
                  <a:moveTo>
                    <a:pt x="449815" y="0"/>
                  </a:moveTo>
                  <a:cubicBezTo>
                    <a:pt x="456180" y="3917"/>
                    <a:pt x="460096" y="8323"/>
                    <a:pt x="477231" y="37208"/>
                  </a:cubicBezTo>
                  <a:cubicBezTo>
                    <a:pt x="504158" y="88614"/>
                    <a:pt x="557032" y="94978"/>
                    <a:pt x="599136" y="87145"/>
                  </a:cubicBezTo>
                  <a:cubicBezTo>
                    <a:pt x="630958" y="78332"/>
                    <a:pt x="656416" y="66093"/>
                    <a:pt x="665228" y="33291"/>
                  </a:cubicBezTo>
                  <a:cubicBezTo>
                    <a:pt x="667186" y="26437"/>
                    <a:pt x="671103" y="12729"/>
                    <a:pt x="672572" y="1469"/>
                  </a:cubicBezTo>
                  <a:cubicBezTo>
                    <a:pt x="700967" y="1959"/>
                    <a:pt x="729363" y="979"/>
                    <a:pt x="757758" y="2448"/>
                  </a:cubicBezTo>
                  <a:cubicBezTo>
                    <a:pt x="835111" y="7344"/>
                    <a:pt x="894839" y="46999"/>
                    <a:pt x="942328" y="106238"/>
                  </a:cubicBezTo>
                  <a:cubicBezTo>
                    <a:pt x="971702" y="142956"/>
                    <a:pt x="999118" y="181143"/>
                    <a:pt x="1027514" y="218351"/>
                  </a:cubicBezTo>
                  <a:cubicBezTo>
                    <a:pt x="1029472" y="227163"/>
                    <a:pt x="999608" y="413201"/>
                    <a:pt x="977578" y="462159"/>
                  </a:cubicBezTo>
                  <a:cubicBezTo>
                    <a:pt x="947713" y="424462"/>
                    <a:pt x="917849" y="387743"/>
                    <a:pt x="886027" y="347108"/>
                  </a:cubicBezTo>
                  <a:cubicBezTo>
                    <a:pt x="866933" y="450654"/>
                    <a:pt x="853225" y="545876"/>
                    <a:pt x="845637" y="638039"/>
                  </a:cubicBezTo>
                  <a:lnTo>
                    <a:pt x="840936" y="733873"/>
                  </a:lnTo>
                  <a:lnTo>
                    <a:pt x="50122" y="733873"/>
                  </a:lnTo>
                  <a:lnTo>
                    <a:pt x="25537" y="716799"/>
                  </a:lnTo>
                  <a:cubicBezTo>
                    <a:pt x="13237" y="702540"/>
                    <a:pt x="7974" y="682223"/>
                    <a:pt x="875" y="652603"/>
                  </a:cubicBezTo>
                  <a:cubicBezTo>
                    <a:pt x="-6959" y="606094"/>
                    <a:pt x="40041" y="449430"/>
                    <a:pt x="53259" y="415160"/>
                  </a:cubicBezTo>
                  <a:cubicBezTo>
                    <a:pt x="82634" y="339276"/>
                    <a:pt x="113967" y="263881"/>
                    <a:pt x="135508" y="185549"/>
                  </a:cubicBezTo>
                  <a:cubicBezTo>
                    <a:pt x="154112" y="117498"/>
                    <a:pt x="184955" y="65114"/>
                    <a:pt x="248600" y="27906"/>
                  </a:cubicBezTo>
                  <a:cubicBezTo>
                    <a:pt x="278464" y="10771"/>
                    <a:pt x="428274" y="1469"/>
                    <a:pt x="449815" y="0"/>
                  </a:cubicBezTo>
                  <a:close/>
                </a:path>
              </a:pathLst>
            </a:custGeom>
            <a:solidFill>
              <a:srgbClr val="305EB4"/>
            </a:solidFill>
            <a:ln w="9525" cap="flat">
              <a:noFill/>
              <a:prstDash val="solid"/>
              <a:miter/>
            </a:ln>
          </p:spPr>
          <p:txBody>
            <a:bodyPr wrap="square" rtlCol="0" anchor="ctr">
              <a:noAutofit/>
            </a:bodyPr>
            <a:lstStyle/>
            <a:p>
              <a:endParaRPr lang="en-US" dirty="0"/>
            </a:p>
          </p:txBody>
        </p:sp>
        <p:sp>
          <p:nvSpPr>
            <p:cNvPr id="7" name="Freeform: Shape 178">
              <a:extLst>
                <a:ext uri="{FF2B5EF4-FFF2-40B4-BE49-F238E27FC236}">
                  <a16:creationId xmlns:a16="http://schemas.microsoft.com/office/drawing/2014/main" id="{4BFFE652-F2F0-4900-83A4-ED9C810DBA3F}"/>
                </a:ext>
              </a:extLst>
            </p:cNvPr>
            <p:cNvSpPr/>
            <p:nvPr/>
          </p:nvSpPr>
          <p:spPr>
            <a:xfrm>
              <a:off x="5960338" y="5374723"/>
              <a:ext cx="1325886" cy="671207"/>
            </a:xfrm>
            <a:custGeom>
              <a:avLst/>
              <a:gdLst>
                <a:gd name="connsiteX0" fmla="*/ 2506255 w 2579597"/>
                <a:gd name="connsiteY0" fmla="*/ 0 h 1305877"/>
                <a:gd name="connsiteX1" fmla="*/ 885100 w 2579597"/>
                <a:gd name="connsiteY1" fmla="*/ 0 h 1305877"/>
                <a:gd name="connsiteX2" fmla="*/ 811758 w 2579597"/>
                <a:gd name="connsiteY2" fmla="*/ 73342 h 1305877"/>
                <a:gd name="connsiteX3" fmla="*/ 580300 w 2579597"/>
                <a:gd name="connsiteY3" fmla="*/ 1156335 h 1305877"/>
                <a:gd name="connsiteX4" fmla="*/ 548868 w 2579597"/>
                <a:gd name="connsiteY4" fmla="*/ 1156335 h 1305877"/>
                <a:gd name="connsiteX5" fmla="*/ 351700 w 2579597"/>
                <a:gd name="connsiteY5" fmla="*/ 1156335 h 1305877"/>
                <a:gd name="connsiteX6" fmla="*/ 230733 w 2579597"/>
                <a:gd name="connsiteY6" fmla="*/ 1162050 h 1305877"/>
                <a:gd name="connsiteX7" fmla="*/ 24993 w 2579597"/>
                <a:gd name="connsiteY7" fmla="*/ 1250632 h 1305877"/>
                <a:gd name="connsiteX8" fmla="*/ 1180 w 2579597"/>
                <a:gd name="connsiteY8" fmla="*/ 1289685 h 1305877"/>
                <a:gd name="connsiteX9" fmla="*/ 30708 w 2579597"/>
                <a:gd name="connsiteY9" fmla="*/ 1304925 h 1305877"/>
                <a:gd name="connsiteX10" fmla="*/ 628878 w 2579597"/>
                <a:gd name="connsiteY10" fmla="*/ 1304925 h 1305877"/>
                <a:gd name="connsiteX11" fmla="*/ 638403 w 2579597"/>
                <a:gd name="connsiteY11" fmla="*/ 1305878 h 1305877"/>
                <a:gd name="connsiteX12" fmla="*/ 2277655 w 2579597"/>
                <a:gd name="connsiteY12" fmla="*/ 1305878 h 1305877"/>
                <a:gd name="connsiteX13" fmla="*/ 2350998 w 2579597"/>
                <a:gd name="connsiteY13" fmla="*/ 1232535 h 1305877"/>
                <a:gd name="connsiteX14" fmla="*/ 2579598 w 2579597"/>
                <a:gd name="connsiteY14" fmla="*/ 74295 h 1305877"/>
                <a:gd name="connsiteX15" fmla="*/ 2506255 w 2579597"/>
                <a:gd name="connsiteY15" fmla="*/ 0 h 1305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79597" h="1305877">
                  <a:moveTo>
                    <a:pt x="2506255" y="0"/>
                  </a:moveTo>
                  <a:lnTo>
                    <a:pt x="885100" y="0"/>
                  </a:lnTo>
                  <a:cubicBezTo>
                    <a:pt x="845095" y="0"/>
                    <a:pt x="811758" y="32385"/>
                    <a:pt x="811758" y="73342"/>
                  </a:cubicBezTo>
                  <a:lnTo>
                    <a:pt x="580300" y="1156335"/>
                  </a:lnTo>
                  <a:cubicBezTo>
                    <a:pt x="563155" y="1156335"/>
                    <a:pt x="550773" y="1156335"/>
                    <a:pt x="548868" y="1156335"/>
                  </a:cubicBezTo>
                  <a:cubicBezTo>
                    <a:pt x="500290" y="1155382"/>
                    <a:pt x="421233" y="1155382"/>
                    <a:pt x="351700" y="1156335"/>
                  </a:cubicBezTo>
                  <a:cubicBezTo>
                    <a:pt x="311695" y="1166813"/>
                    <a:pt x="270738" y="1164907"/>
                    <a:pt x="230733" y="1162050"/>
                  </a:cubicBezTo>
                  <a:cubicBezTo>
                    <a:pt x="145008" y="1155382"/>
                    <a:pt x="85000" y="1193482"/>
                    <a:pt x="24993" y="1250632"/>
                  </a:cubicBezTo>
                  <a:cubicBezTo>
                    <a:pt x="11658" y="1263968"/>
                    <a:pt x="-4535" y="1271588"/>
                    <a:pt x="1180" y="1289685"/>
                  </a:cubicBezTo>
                  <a:cubicBezTo>
                    <a:pt x="4990" y="1302068"/>
                    <a:pt x="13563" y="1304925"/>
                    <a:pt x="30708" y="1304925"/>
                  </a:cubicBezTo>
                  <a:cubicBezTo>
                    <a:pt x="212635" y="1305878"/>
                    <a:pt x="448855" y="1305878"/>
                    <a:pt x="628878" y="1304925"/>
                  </a:cubicBezTo>
                  <a:cubicBezTo>
                    <a:pt x="631735" y="1304925"/>
                    <a:pt x="635545" y="1305878"/>
                    <a:pt x="638403" y="1305878"/>
                  </a:cubicBezTo>
                  <a:lnTo>
                    <a:pt x="2277655" y="1305878"/>
                  </a:lnTo>
                  <a:cubicBezTo>
                    <a:pt x="2317660" y="1305878"/>
                    <a:pt x="2350998" y="1273493"/>
                    <a:pt x="2350998" y="1232535"/>
                  </a:cubicBezTo>
                  <a:lnTo>
                    <a:pt x="2579598" y="74295"/>
                  </a:lnTo>
                  <a:cubicBezTo>
                    <a:pt x="2578646" y="32385"/>
                    <a:pt x="2546260" y="0"/>
                    <a:pt x="2506255" y="0"/>
                  </a:cubicBezTo>
                  <a:close/>
                </a:path>
              </a:pathLst>
            </a:custGeom>
            <a:solidFill>
              <a:srgbClr val="47455C"/>
            </a:solidFill>
            <a:ln w="9525" cap="flat">
              <a:noFill/>
              <a:prstDash val="solid"/>
              <a:miter/>
            </a:ln>
          </p:spPr>
          <p:txBody>
            <a:bodyPr rtlCol="0" anchor="ctr"/>
            <a:lstStyle/>
            <a:p>
              <a:endParaRPr lang="en-US" dirty="0"/>
            </a:p>
          </p:txBody>
        </p:sp>
        <p:sp>
          <p:nvSpPr>
            <p:cNvPr id="8" name="Freeform: Shape 187">
              <a:extLst>
                <a:ext uri="{FF2B5EF4-FFF2-40B4-BE49-F238E27FC236}">
                  <a16:creationId xmlns:a16="http://schemas.microsoft.com/office/drawing/2014/main" id="{BFB7DFBC-B7B0-4C91-AE36-DD8BEA3A7410}"/>
                </a:ext>
              </a:extLst>
            </p:cNvPr>
            <p:cNvSpPr/>
            <p:nvPr/>
          </p:nvSpPr>
          <p:spPr>
            <a:xfrm>
              <a:off x="5823374" y="5911014"/>
              <a:ext cx="324098" cy="131564"/>
            </a:xfrm>
            <a:custGeom>
              <a:avLst/>
              <a:gdLst>
                <a:gd name="connsiteX0" fmla="*/ 0 w 630554"/>
                <a:gd name="connsiteY0" fmla="*/ 254866 h 255965"/>
                <a:gd name="connsiteX1" fmla="*/ 952 w 630554"/>
                <a:gd name="connsiteY1" fmla="*/ 195811 h 255965"/>
                <a:gd name="connsiteX2" fmla="*/ 180022 w 630554"/>
                <a:gd name="connsiteY2" fmla="*/ 9121 h 255965"/>
                <a:gd name="connsiteX3" fmla="*/ 455295 w 630554"/>
                <a:gd name="connsiteY3" fmla="*/ 22456 h 255965"/>
                <a:gd name="connsiteX4" fmla="*/ 568642 w 630554"/>
                <a:gd name="connsiteY4" fmla="*/ 46269 h 255965"/>
                <a:gd name="connsiteX5" fmla="*/ 630555 w 630554"/>
                <a:gd name="connsiteY5" fmla="*/ 115801 h 255965"/>
                <a:gd name="connsiteX6" fmla="*/ 593407 w 630554"/>
                <a:gd name="connsiteY6" fmla="*/ 135803 h 255965"/>
                <a:gd name="connsiteX7" fmla="*/ 461010 w 630554"/>
                <a:gd name="connsiteY7" fmla="*/ 135803 h 255965"/>
                <a:gd name="connsiteX8" fmla="*/ 331470 w 630554"/>
                <a:gd name="connsiteY8" fmla="*/ 189144 h 255965"/>
                <a:gd name="connsiteX9" fmla="*/ 294322 w 630554"/>
                <a:gd name="connsiteY9" fmla="*/ 254866 h 255965"/>
                <a:gd name="connsiteX10" fmla="*/ 0 w 630554"/>
                <a:gd name="connsiteY10" fmla="*/ 254866 h 255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554" h="255965">
                  <a:moveTo>
                    <a:pt x="0" y="254866"/>
                  </a:moveTo>
                  <a:cubicBezTo>
                    <a:pt x="0" y="252009"/>
                    <a:pt x="952" y="198669"/>
                    <a:pt x="952" y="195811"/>
                  </a:cubicBezTo>
                  <a:cubicBezTo>
                    <a:pt x="26670" y="40553"/>
                    <a:pt x="27622" y="43411"/>
                    <a:pt x="180022" y="9121"/>
                  </a:cubicBezTo>
                  <a:cubicBezTo>
                    <a:pt x="273367" y="-12786"/>
                    <a:pt x="363855" y="10074"/>
                    <a:pt x="455295" y="22456"/>
                  </a:cubicBezTo>
                  <a:cubicBezTo>
                    <a:pt x="493395" y="27219"/>
                    <a:pt x="532447" y="31028"/>
                    <a:pt x="568642" y="46269"/>
                  </a:cubicBezTo>
                  <a:cubicBezTo>
                    <a:pt x="601027" y="59603"/>
                    <a:pt x="623888" y="80559"/>
                    <a:pt x="630555" y="115801"/>
                  </a:cubicBezTo>
                  <a:cubicBezTo>
                    <a:pt x="627697" y="140566"/>
                    <a:pt x="608647" y="135803"/>
                    <a:pt x="593407" y="135803"/>
                  </a:cubicBezTo>
                  <a:cubicBezTo>
                    <a:pt x="549592" y="136756"/>
                    <a:pt x="505777" y="139614"/>
                    <a:pt x="461010" y="135803"/>
                  </a:cubicBezTo>
                  <a:cubicBezTo>
                    <a:pt x="406717" y="131041"/>
                    <a:pt x="366713" y="151044"/>
                    <a:pt x="331470" y="189144"/>
                  </a:cubicBezTo>
                  <a:cubicBezTo>
                    <a:pt x="324802" y="196764"/>
                    <a:pt x="302895" y="222481"/>
                    <a:pt x="294322" y="254866"/>
                  </a:cubicBezTo>
                  <a:cubicBezTo>
                    <a:pt x="207645" y="256771"/>
                    <a:pt x="48577" y="255819"/>
                    <a:pt x="0" y="254866"/>
                  </a:cubicBezTo>
                  <a:close/>
                </a:path>
              </a:pathLst>
            </a:custGeom>
            <a:solidFill>
              <a:srgbClr val="F9D6BA"/>
            </a:solidFill>
            <a:ln w="4491" cap="flat">
              <a:noFill/>
              <a:prstDash val="solid"/>
              <a:miter/>
            </a:ln>
          </p:spPr>
          <p:txBody>
            <a:bodyPr rtlCol="0" anchor="ctr"/>
            <a:lstStyle/>
            <a:p>
              <a:endParaRPr lang="en-US" dirty="0"/>
            </a:p>
          </p:txBody>
        </p:sp>
        <p:sp>
          <p:nvSpPr>
            <p:cNvPr id="9" name="Freeform: Shape 188">
              <a:extLst>
                <a:ext uri="{FF2B5EF4-FFF2-40B4-BE49-F238E27FC236}">
                  <a16:creationId xmlns:a16="http://schemas.microsoft.com/office/drawing/2014/main" id="{219932F9-557C-4F64-B1D3-1831CC72AE16}"/>
                </a:ext>
              </a:extLst>
            </p:cNvPr>
            <p:cNvSpPr/>
            <p:nvPr/>
          </p:nvSpPr>
          <p:spPr>
            <a:xfrm>
              <a:off x="6722698" y="5661115"/>
              <a:ext cx="102841" cy="122402"/>
            </a:xfrm>
            <a:custGeom>
              <a:avLst/>
              <a:gdLst>
                <a:gd name="connsiteX0" fmla="*/ 200073 w 200085"/>
                <a:gd name="connsiteY0" fmla="*/ 99076 h 238141"/>
                <a:gd name="connsiteX1" fmla="*/ 85773 w 200085"/>
                <a:gd name="connsiteY1" fmla="*/ 238141 h 238141"/>
                <a:gd name="connsiteX2" fmla="*/ 48 w 200085"/>
                <a:gd name="connsiteY2" fmla="*/ 140986 h 238141"/>
                <a:gd name="connsiteX3" fmla="*/ 112443 w 200085"/>
                <a:gd name="connsiteY3" fmla="*/ 16 h 238141"/>
                <a:gd name="connsiteX4" fmla="*/ 200073 w 200085"/>
                <a:gd name="connsiteY4" fmla="*/ 99076 h 238141"/>
                <a:gd name="connsiteX5" fmla="*/ 200073 w 200085"/>
                <a:gd name="connsiteY5" fmla="*/ 99076 h 238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085" h="238141">
                  <a:moveTo>
                    <a:pt x="200073" y="99076"/>
                  </a:moveTo>
                  <a:cubicBezTo>
                    <a:pt x="201025" y="171466"/>
                    <a:pt x="145781" y="238141"/>
                    <a:pt x="85773" y="238141"/>
                  </a:cubicBezTo>
                  <a:cubicBezTo>
                    <a:pt x="37195" y="238141"/>
                    <a:pt x="2906" y="198136"/>
                    <a:pt x="48" y="140986"/>
                  </a:cubicBezTo>
                  <a:cubicBezTo>
                    <a:pt x="-1857" y="70501"/>
                    <a:pt x="53388" y="969"/>
                    <a:pt x="112443" y="16"/>
                  </a:cubicBezTo>
                  <a:cubicBezTo>
                    <a:pt x="163878" y="-936"/>
                    <a:pt x="200073" y="40021"/>
                    <a:pt x="200073" y="99076"/>
                  </a:cubicBezTo>
                  <a:lnTo>
                    <a:pt x="200073" y="99076"/>
                  </a:lnTo>
                  <a:close/>
                </a:path>
              </a:pathLst>
            </a:custGeom>
            <a:solidFill>
              <a:srgbClr val="E8ECF4"/>
            </a:solidFill>
            <a:ln w="9525" cap="flat">
              <a:noFill/>
              <a:prstDash val="solid"/>
              <a:miter/>
            </a:ln>
          </p:spPr>
          <p:txBody>
            <a:bodyPr rtlCol="0" anchor="ctr"/>
            <a:lstStyle/>
            <a:p>
              <a:endParaRPr lang="en-US" dirty="0"/>
            </a:p>
          </p:txBody>
        </p:sp>
        <p:sp>
          <p:nvSpPr>
            <p:cNvPr id="10" name="Freeform: Shape 192">
              <a:extLst>
                <a:ext uri="{FF2B5EF4-FFF2-40B4-BE49-F238E27FC236}">
                  <a16:creationId xmlns:a16="http://schemas.microsoft.com/office/drawing/2014/main" id="{A99CDAEC-DF8A-4A2D-937B-B5DA5D3568D2}"/>
                </a:ext>
              </a:extLst>
            </p:cNvPr>
            <p:cNvSpPr/>
            <p:nvPr/>
          </p:nvSpPr>
          <p:spPr>
            <a:xfrm>
              <a:off x="5763377" y="4932146"/>
              <a:ext cx="165255" cy="457790"/>
            </a:xfrm>
            <a:custGeom>
              <a:avLst/>
              <a:gdLst>
                <a:gd name="connsiteX0" fmla="*/ 78629 w 321516"/>
                <a:gd name="connsiteY0" fmla="*/ 190500 h 890661"/>
                <a:gd name="connsiteX1" fmla="*/ 8144 w 321516"/>
                <a:gd name="connsiteY1" fmla="*/ 59055 h 890661"/>
                <a:gd name="connsiteX2" fmla="*/ 81486 w 321516"/>
                <a:gd name="connsiteY2" fmla="*/ 952 h 890661"/>
                <a:gd name="connsiteX3" fmla="*/ 192929 w 321516"/>
                <a:gd name="connsiteY3" fmla="*/ 0 h 890661"/>
                <a:gd name="connsiteX4" fmla="*/ 321517 w 321516"/>
                <a:gd name="connsiteY4" fmla="*/ 875348 h 890661"/>
                <a:gd name="connsiteX5" fmla="*/ 181499 w 321516"/>
                <a:gd name="connsiteY5" fmla="*/ 879157 h 890661"/>
                <a:gd name="connsiteX6" fmla="*/ 85296 w 321516"/>
                <a:gd name="connsiteY6" fmla="*/ 796290 h 890661"/>
                <a:gd name="connsiteX7" fmla="*/ 79581 w 321516"/>
                <a:gd name="connsiteY7" fmla="*/ 724853 h 890661"/>
                <a:gd name="connsiteX8" fmla="*/ 78629 w 321516"/>
                <a:gd name="connsiteY8" fmla="*/ 190500 h 890661"/>
                <a:gd name="connsiteX9" fmla="*/ 78629 w 321516"/>
                <a:gd name="connsiteY9" fmla="*/ 190500 h 890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1516" h="890661">
                  <a:moveTo>
                    <a:pt x="78629" y="190500"/>
                  </a:moveTo>
                  <a:cubicBezTo>
                    <a:pt x="5286" y="167640"/>
                    <a:pt x="-12811" y="130493"/>
                    <a:pt x="8144" y="59055"/>
                  </a:cubicBezTo>
                  <a:cubicBezTo>
                    <a:pt x="19574" y="20955"/>
                    <a:pt x="43386" y="1905"/>
                    <a:pt x="81486" y="952"/>
                  </a:cubicBezTo>
                  <a:cubicBezTo>
                    <a:pt x="118634" y="0"/>
                    <a:pt x="155781" y="0"/>
                    <a:pt x="192929" y="0"/>
                  </a:cubicBezTo>
                  <a:cubicBezTo>
                    <a:pt x="239602" y="23813"/>
                    <a:pt x="314849" y="872490"/>
                    <a:pt x="321517" y="875348"/>
                  </a:cubicBezTo>
                  <a:cubicBezTo>
                    <a:pt x="273892" y="892493"/>
                    <a:pt x="227219" y="897255"/>
                    <a:pt x="181499" y="879157"/>
                  </a:cubicBezTo>
                  <a:cubicBezTo>
                    <a:pt x="137684" y="862013"/>
                    <a:pt x="102442" y="842010"/>
                    <a:pt x="85296" y="796290"/>
                  </a:cubicBezTo>
                  <a:cubicBezTo>
                    <a:pt x="73867" y="780098"/>
                    <a:pt x="79581" y="741998"/>
                    <a:pt x="79581" y="724853"/>
                  </a:cubicBezTo>
                  <a:cubicBezTo>
                    <a:pt x="78629" y="546735"/>
                    <a:pt x="82439" y="368618"/>
                    <a:pt x="78629" y="190500"/>
                  </a:cubicBezTo>
                  <a:lnTo>
                    <a:pt x="78629" y="190500"/>
                  </a:lnTo>
                  <a:close/>
                </a:path>
              </a:pathLst>
            </a:custGeom>
            <a:solidFill>
              <a:srgbClr val="E2C2A7"/>
            </a:solidFill>
            <a:ln w="4491" cap="flat">
              <a:noFill/>
              <a:prstDash val="solid"/>
              <a:miter/>
            </a:ln>
          </p:spPr>
          <p:txBody>
            <a:bodyPr rtlCol="0" anchor="ctr"/>
            <a:lstStyle/>
            <a:p>
              <a:endParaRPr lang="en-US" dirty="0"/>
            </a:p>
          </p:txBody>
        </p:sp>
        <p:sp>
          <p:nvSpPr>
            <p:cNvPr id="11" name="Freeform: Shape 198">
              <a:extLst>
                <a:ext uri="{FF2B5EF4-FFF2-40B4-BE49-F238E27FC236}">
                  <a16:creationId xmlns:a16="http://schemas.microsoft.com/office/drawing/2014/main" id="{639A47E4-03B6-4E7E-9509-30934CC91379}"/>
                </a:ext>
              </a:extLst>
            </p:cNvPr>
            <p:cNvSpPr/>
            <p:nvPr/>
          </p:nvSpPr>
          <p:spPr>
            <a:xfrm>
              <a:off x="5637510" y="4574338"/>
              <a:ext cx="556873" cy="910932"/>
            </a:xfrm>
            <a:custGeom>
              <a:avLst/>
              <a:gdLst>
                <a:gd name="connsiteX0" fmla="*/ 1056935 w 1083432"/>
                <a:gd name="connsiteY0" fmla="*/ 321808 h 1772278"/>
                <a:gd name="connsiteX1" fmla="*/ 881674 w 1083432"/>
                <a:gd name="connsiteY1" fmla="*/ 81778 h 1772278"/>
                <a:gd name="connsiteX2" fmla="*/ 38712 w 1083432"/>
                <a:gd name="connsiteY2" fmla="*/ 364670 h 1772278"/>
                <a:gd name="connsiteX3" fmla="*/ 11089 w 1083432"/>
                <a:gd name="connsiteY3" fmla="*/ 463730 h 1772278"/>
                <a:gd name="connsiteX4" fmla="*/ 11089 w 1083432"/>
                <a:gd name="connsiteY4" fmla="*/ 463730 h 1772278"/>
                <a:gd name="connsiteX5" fmla="*/ 6327 w 1083432"/>
                <a:gd name="connsiteY5" fmla="*/ 537073 h 1772278"/>
                <a:gd name="connsiteX6" fmla="*/ 5374 w 1083432"/>
                <a:gd name="connsiteY6" fmla="*/ 1377178 h 1772278"/>
                <a:gd name="connsiteX7" fmla="*/ 4422 w 1083432"/>
                <a:gd name="connsiteY7" fmla="*/ 1521958 h 1772278"/>
                <a:gd name="connsiteX8" fmla="*/ 267312 w 1083432"/>
                <a:gd name="connsiteY8" fmla="*/ 1766750 h 1772278"/>
                <a:gd name="connsiteX9" fmla="*/ 331129 w 1083432"/>
                <a:gd name="connsiteY9" fmla="*/ 1717220 h 1772278"/>
                <a:gd name="connsiteX10" fmla="*/ 334939 w 1083432"/>
                <a:gd name="connsiteY10" fmla="*/ 905690 h 1772278"/>
                <a:gd name="connsiteX11" fmla="*/ 313032 w 1083432"/>
                <a:gd name="connsiteY11" fmla="*/ 879973 h 1772278"/>
                <a:gd name="connsiteX12" fmla="*/ 272074 w 1083432"/>
                <a:gd name="connsiteY12" fmla="*/ 779008 h 1772278"/>
                <a:gd name="connsiteX13" fmla="*/ 363514 w 1083432"/>
                <a:gd name="connsiteY13" fmla="*/ 724715 h 1772278"/>
                <a:gd name="connsiteX14" fmla="*/ 425427 w 1083432"/>
                <a:gd name="connsiteY14" fmla="*/ 720905 h 1772278"/>
                <a:gd name="connsiteX15" fmla="*/ 674982 w 1083432"/>
                <a:gd name="connsiteY15" fmla="*/ 627560 h 1772278"/>
                <a:gd name="connsiteX16" fmla="*/ 892152 w 1083432"/>
                <a:gd name="connsiteY16" fmla="*/ 520880 h 1772278"/>
                <a:gd name="connsiteX17" fmla="*/ 952160 w 1083432"/>
                <a:gd name="connsiteY17" fmla="*/ 566600 h 1772278"/>
                <a:gd name="connsiteX18" fmla="*/ 974067 w 1083432"/>
                <a:gd name="connsiteY18" fmla="*/ 793295 h 1772278"/>
                <a:gd name="connsiteX19" fmla="*/ 979782 w 1083432"/>
                <a:gd name="connsiteY19" fmla="*/ 854255 h 1772278"/>
                <a:gd name="connsiteX20" fmla="*/ 1048362 w 1083432"/>
                <a:gd name="connsiteY20" fmla="*/ 737098 h 1772278"/>
                <a:gd name="connsiteX21" fmla="*/ 1056935 w 1083432"/>
                <a:gd name="connsiteY21" fmla="*/ 321808 h 1772278"/>
                <a:gd name="connsiteX22" fmla="*/ 1056935 w 1083432"/>
                <a:gd name="connsiteY22" fmla="*/ 321808 h 1772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83432" h="1772278">
                  <a:moveTo>
                    <a:pt x="1056935" y="321808"/>
                  </a:moveTo>
                  <a:cubicBezTo>
                    <a:pt x="1030264" y="220843"/>
                    <a:pt x="970257" y="139880"/>
                    <a:pt x="881674" y="81778"/>
                  </a:cubicBezTo>
                  <a:cubicBezTo>
                    <a:pt x="601639" y="-103007"/>
                    <a:pt x="174919" y="39868"/>
                    <a:pt x="38712" y="364670"/>
                  </a:cubicBezTo>
                  <a:cubicBezTo>
                    <a:pt x="27282" y="385625"/>
                    <a:pt x="11089" y="463730"/>
                    <a:pt x="11089" y="463730"/>
                  </a:cubicBezTo>
                  <a:lnTo>
                    <a:pt x="11089" y="463730"/>
                  </a:lnTo>
                  <a:cubicBezTo>
                    <a:pt x="9184" y="488495"/>
                    <a:pt x="6327" y="512308"/>
                    <a:pt x="6327" y="537073"/>
                  </a:cubicBezTo>
                  <a:cubicBezTo>
                    <a:pt x="5374" y="817108"/>
                    <a:pt x="5374" y="1097143"/>
                    <a:pt x="5374" y="1377178"/>
                  </a:cubicBezTo>
                  <a:cubicBezTo>
                    <a:pt x="5374" y="1396228"/>
                    <a:pt x="-6056" y="1496240"/>
                    <a:pt x="4422" y="1521958"/>
                  </a:cubicBezTo>
                  <a:cubicBezTo>
                    <a:pt x="55857" y="1641020"/>
                    <a:pt x="143487" y="1725793"/>
                    <a:pt x="267312" y="1766750"/>
                  </a:cubicBezTo>
                  <a:cubicBezTo>
                    <a:pt x="313032" y="1781990"/>
                    <a:pt x="330177" y="1765798"/>
                    <a:pt x="331129" y="1717220"/>
                  </a:cubicBezTo>
                  <a:cubicBezTo>
                    <a:pt x="332082" y="1657213"/>
                    <a:pt x="341607" y="1088570"/>
                    <a:pt x="334939" y="905690"/>
                  </a:cubicBezTo>
                  <a:cubicBezTo>
                    <a:pt x="331129" y="894260"/>
                    <a:pt x="321604" y="887593"/>
                    <a:pt x="313032" y="879973"/>
                  </a:cubicBezTo>
                  <a:cubicBezTo>
                    <a:pt x="265407" y="844730"/>
                    <a:pt x="257787" y="823775"/>
                    <a:pt x="272074" y="779008"/>
                  </a:cubicBezTo>
                  <a:cubicBezTo>
                    <a:pt x="286362" y="732335"/>
                    <a:pt x="321604" y="724715"/>
                    <a:pt x="363514" y="724715"/>
                  </a:cubicBezTo>
                  <a:cubicBezTo>
                    <a:pt x="390185" y="723763"/>
                    <a:pt x="406377" y="728525"/>
                    <a:pt x="425427" y="720905"/>
                  </a:cubicBezTo>
                  <a:cubicBezTo>
                    <a:pt x="463527" y="705665"/>
                    <a:pt x="584494" y="683758"/>
                    <a:pt x="674982" y="627560"/>
                  </a:cubicBezTo>
                  <a:cubicBezTo>
                    <a:pt x="744514" y="584698"/>
                    <a:pt x="812142" y="540883"/>
                    <a:pt x="892152" y="520880"/>
                  </a:cubicBezTo>
                  <a:cubicBezTo>
                    <a:pt x="945492" y="507545"/>
                    <a:pt x="952160" y="512308"/>
                    <a:pt x="952160" y="566600"/>
                  </a:cubicBezTo>
                  <a:cubicBezTo>
                    <a:pt x="953112" y="644705"/>
                    <a:pt x="971210" y="715190"/>
                    <a:pt x="974067" y="793295"/>
                  </a:cubicBezTo>
                  <a:cubicBezTo>
                    <a:pt x="975019" y="813298"/>
                    <a:pt x="978829" y="831395"/>
                    <a:pt x="979782" y="854255"/>
                  </a:cubicBezTo>
                  <a:cubicBezTo>
                    <a:pt x="980735" y="900928"/>
                    <a:pt x="1033122" y="780913"/>
                    <a:pt x="1048362" y="737098"/>
                  </a:cubicBezTo>
                  <a:cubicBezTo>
                    <a:pt x="1094082" y="598985"/>
                    <a:pt x="1093129" y="459920"/>
                    <a:pt x="1056935" y="321808"/>
                  </a:cubicBezTo>
                  <a:lnTo>
                    <a:pt x="1056935" y="321808"/>
                  </a:lnTo>
                  <a:close/>
                </a:path>
              </a:pathLst>
            </a:custGeom>
            <a:solidFill>
              <a:srgbClr val="414971"/>
            </a:solidFill>
            <a:ln w="9525" cap="flat">
              <a:noFill/>
              <a:prstDash val="solid"/>
              <a:miter/>
            </a:ln>
          </p:spPr>
          <p:txBody>
            <a:bodyPr rtlCol="0" anchor="ctr"/>
            <a:lstStyle/>
            <a:p>
              <a:endParaRPr lang="en-US" dirty="0"/>
            </a:p>
          </p:txBody>
        </p:sp>
      </p:grpSp>
      <p:cxnSp>
        <p:nvCxnSpPr>
          <p:cNvPr id="20" name="Straight Connector 58">
            <a:extLst>
              <a:ext uri="{FF2B5EF4-FFF2-40B4-BE49-F238E27FC236}">
                <a16:creationId xmlns:a16="http://schemas.microsoft.com/office/drawing/2014/main" id="{C629B99B-8094-4F23-BC5C-C41B66CCE0DC}"/>
              </a:ext>
            </a:extLst>
          </p:cNvPr>
          <p:cNvCxnSpPr>
            <a:cxnSpLocks/>
          </p:cNvCxnSpPr>
          <p:nvPr/>
        </p:nvCxnSpPr>
        <p:spPr>
          <a:xfrm flipH="1">
            <a:off x="6826043" y="4729290"/>
            <a:ext cx="987283" cy="1374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Oval 33">
            <a:extLst>
              <a:ext uri="{FF2B5EF4-FFF2-40B4-BE49-F238E27FC236}">
                <a16:creationId xmlns:a16="http://schemas.microsoft.com/office/drawing/2014/main" id="{C59602D8-F2EE-47FE-A5D8-427980FF740C}"/>
              </a:ext>
            </a:extLst>
          </p:cNvPr>
          <p:cNvSpPr/>
          <p:nvPr/>
        </p:nvSpPr>
        <p:spPr>
          <a:xfrm>
            <a:off x="7689806" y="4260211"/>
            <a:ext cx="985195" cy="985195"/>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22" name="Freeform: Shape 39">
            <a:extLst>
              <a:ext uri="{FF2B5EF4-FFF2-40B4-BE49-F238E27FC236}">
                <a16:creationId xmlns:a16="http://schemas.microsoft.com/office/drawing/2014/main" id="{8FC9E4AA-7A4D-47FC-A141-D23B14A45C33}"/>
              </a:ext>
            </a:extLst>
          </p:cNvPr>
          <p:cNvSpPr>
            <a:spLocks/>
          </p:cNvSpPr>
          <p:nvPr/>
        </p:nvSpPr>
        <p:spPr bwMode="auto">
          <a:xfrm>
            <a:off x="8036723" y="4556877"/>
            <a:ext cx="341539" cy="549801"/>
          </a:xfrm>
          <a:custGeom>
            <a:avLst/>
            <a:gdLst>
              <a:gd name="connsiteX0" fmla="*/ 196850 w 485776"/>
              <a:gd name="connsiteY0" fmla="*/ 554978 h 781991"/>
              <a:gd name="connsiteX1" fmla="*/ 205332 w 485776"/>
              <a:gd name="connsiteY1" fmla="*/ 554978 h 781991"/>
              <a:gd name="connsiteX2" fmla="*/ 241572 w 485776"/>
              <a:gd name="connsiteY2" fmla="*/ 554978 h 781991"/>
              <a:gd name="connsiteX3" fmla="*/ 250825 w 485776"/>
              <a:gd name="connsiteY3" fmla="*/ 554978 h 781991"/>
              <a:gd name="connsiteX4" fmla="*/ 250825 w 485776"/>
              <a:gd name="connsiteY4" fmla="*/ 564089 h 781991"/>
              <a:gd name="connsiteX5" fmla="*/ 250825 w 485776"/>
              <a:gd name="connsiteY5" fmla="*/ 750862 h 781991"/>
              <a:gd name="connsiteX6" fmla="*/ 243886 w 485776"/>
              <a:gd name="connsiteY6" fmla="*/ 771362 h 781991"/>
              <a:gd name="connsiteX7" fmla="*/ 223838 w 485776"/>
              <a:gd name="connsiteY7" fmla="*/ 781991 h 781991"/>
              <a:gd name="connsiteX8" fmla="*/ 203790 w 485776"/>
              <a:gd name="connsiteY8" fmla="*/ 771362 h 781991"/>
              <a:gd name="connsiteX9" fmla="*/ 196850 w 485776"/>
              <a:gd name="connsiteY9" fmla="*/ 750862 h 781991"/>
              <a:gd name="connsiteX10" fmla="*/ 196850 w 485776"/>
              <a:gd name="connsiteY10" fmla="*/ 564089 h 781991"/>
              <a:gd name="connsiteX11" fmla="*/ 88546 w 485776"/>
              <a:gd name="connsiteY11" fmla="*/ 366066 h 781991"/>
              <a:gd name="connsiteX12" fmla="*/ 469975 w 485776"/>
              <a:gd name="connsiteY12" fmla="*/ 366066 h 781991"/>
              <a:gd name="connsiteX13" fmla="*/ 471488 w 485776"/>
              <a:gd name="connsiteY13" fmla="*/ 366066 h 781991"/>
              <a:gd name="connsiteX14" fmla="*/ 471488 w 485776"/>
              <a:gd name="connsiteY14" fmla="*/ 367592 h 781991"/>
              <a:gd name="connsiteX15" fmla="*/ 383699 w 485776"/>
              <a:gd name="connsiteY15" fmla="*/ 455348 h 781991"/>
              <a:gd name="connsiteX16" fmla="*/ 471488 w 485776"/>
              <a:gd name="connsiteY16" fmla="*/ 542340 h 781991"/>
              <a:gd name="connsiteX17" fmla="*/ 471488 w 485776"/>
              <a:gd name="connsiteY17" fmla="*/ 543866 h 781991"/>
              <a:gd name="connsiteX18" fmla="*/ 88546 w 485776"/>
              <a:gd name="connsiteY18" fmla="*/ 543866 h 781991"/>
              <a:gd name="connsiteX19" fmla="*/ 0 w 485776"/>
              <a:gd name="connsiteY19" fmla="*/ 455348 h 781991"/>
              <a:gd name="connsiteX20" fmla="*/ 196850 w 485776"/>
              <a:gd name="connsiteY20" fmla="*/ 277166 h 781991"/>
              <a:gd name="connsiteX21" fmla="*/ 205332 w 485776"/>
              <a:gd name="connsiteY21" fmla="*/ 277166 h 781991"/>
              <a:gd name="connsiteX22" fmla="*/ 241572 w 485776"/>
              <a:gd name="connsiteY22" fmla="*/ 277166 h 781991"/>
              <a:gd name="connsiteX23" fmla="*/ 250825 w 485776"/>
              <a:gd name="connsiteY23" fmla="*/ 277166 h 781991"/>
              <a:gd name="connsiteX24" fmla="*/ 250825 w 485776"/>
              <a:gd name="connsiteY24" fmla="*/ 285394 h 781991"/>
              <a:gd name="connsiteX25" fmla="*/ 250825 w 485776"/>
              <a:gd name="connsiteY25" fmla="*/ 345231 h 781991"/>
              <a:gd name="connsiteX26" fmla="*/ 250825 w 485776"/>
              <a:gd name="connsiteY26" fmla="*/ 354954 h 781991"/>
              <a:gd name="connsiteX27" fmla="*/ 241572 w 485776"/>
              <a:gd name="connsiteY27" fmla="*/ 354954 h 781991"/>
              <a:gd name="connsiteX28" fmla="*/ 205332 w 485776"/>
              <a:gd name="connsiteY28" fmla="*/ 354954 h 781991"/>
              <a:gd name="connsiteX29" fmla="*/ 196850 w 485776"/>
              <a:gd name="connsiteY29" fmla="*/ 354954 h 781991"/>
              <a:gd name="connsiteX30" fmla="*/ 196850 w 485776"/>
              <a:gd name="connsiteY30" fmla="*/ 345231 h 781991"/>
              <a:gd name="connsiteX31" fmla="*/ 196850 w 485776"/>
              <a:gd name="connsiteY31" fmla="*/ 285394 h 781991"/>
              <a:gd name="connsiteX32" fmla="*/ 14288 w 485776"/>
              <a:gd name="connsiteY32" fmla="*/ 86666 h 781991"/>
              <a:gd name="connsiteX33" fmla="*/ 397846 w 485776"/>
              <a:gd name="connsiteY33" fmla="*/ 86666 h 781991"/>
              <a:gd name="connsiteX34" fmla="*/ 485776 w 485776"/>
              <a:gd name="connsiteY34" fmla="*/ 173979 h 781991"/>
              <a:gd name="connsiteX35" fmla="*/ 397846 w 485776"/>
              <a:gd name="connsiteY35" fmla="*/ 261291 h 781991"/>
              <a:gd name="connsiteX36" fmla="*/ 15804 w 485776"/>
              <a:gd name="connsiteY36" fmla="*/ 261291 h 781991"/>
              <a:gd name="connsiteX37" fmla="*/ 14288 w 485776"/>
              <a:gd name="connsiteY37" fmla="*/ 261291 h 781991"/>
              <a:gd name="connsiteX38" fmla="*/ 14288 w 485776"/>
              <a:gd name="connsiteY38" fmla="*/ 260539 h 781991"/>
              <a:gd name="connsiteX39" fmla="*/ 102218 w 485776"/>
              <a:gd name="connsiteY39" fmla="*/ 173979 h 781991"/>
              <a:gd name="connsiteX40" fmla="*/ 14288 w 485776"/>
              <a:gd name="connsiteY40" fmla="*/ 88172 h 781991"/>
              <a:gd name="connsiteX41" fmla="*/ 223838 w 485776"/>
              <a:gd name="connsiteY41" fmla="*/ 115 h 781991"/>
              <a:gd name="connsiteX42" fmla="*/ 243886 w 485776"/>
              <a:gd name="connsiteY42" fmla="*/ 9259 h 781991"/>
              <a:gd name="connsiteX43" fmla="*/ 250825 w 485776"/>
              <a:gd name="connsiteY43" fmla="*/ 30595 h 781991"/>
              <a:gd name="connsiteX44" fmla="*/ 250825 w 485776"/>
              <a:gd name="connsiteY44" fmla="*/ 67933 h 781991"/>
              <a:gd name="connsiteX45" fmla="*/ 250825 w 485776"/>
              <a:gd name="connsiteY45" fmla="*/ 75553 h 781991"/>
              <a:gd name="connsiteX46" fmla="*/ 241572 w 485776"/>
              <a:gd name="connsiteY46" fmla="*/ 75553 h 781991"/>
              <a:gd name="connsiteX47" fmla="*/ 205332 w 485776"/>
              <a:gd name="connsiteY47" fmla="*/ 75553 h 781991"/>
              <a:gd name="connsiteX48" fmla="*/ 196850 w 485776"/>
              <a:gd name="connsiteY48" fmla="*/ 75553 h 781991"/>
              <a:gd name="connsiteX49" fmla="*/ 196850 w 485776"/>
              <a:gd name="connsiteY49" fmla="*/ 67933 h 781991"/>
              <a:gd name="connsiteX50" fmla="*/ 196850 w 485776"/>
              <a:gd name="connsiteY50" fmla="*/ 30595 h 781991"/>
              <a:gd name="connsiteX51" fmla="*/ 203790 w 485776"/>
              <a:gd name="connsiteY51" fmla="*/ 9259 h 781991"/>
              <a:gd name="connsiteX52" fmla="*/ 223838 w 485776"/>
              <a:gd name="connsiteY52" fmla="*/ 115 h 781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485776" h="781991">
                <a:moveTo>
                  <a:pt x="196850" y="554978"/>
                </a:moveTo>
                <a:lnTo>
                  <a:pt x="205332" y="554978"/>
                </a:lnTo>
                <a:lnTo>
                  <a:pt x="241572" y="554978"/>
                </a:lnTo>
                <a:lnTo>
                  <a:pt x="250825" y="554978"/>
                </a:lnTo>
                <a:lnTo>
                  <a:pt x="250825" y="564089"/>
                </a:lnTo>
                <a:lnTo>
                  <a:pt x="250825" y="750862"/>
                </a:lnTo>
                <a:cubicBezTo>
                  <a:pt x="250825" y="758455"/>
                  <a:pt x="248512" y="765288"/>
                  <a:pt x="243886" y="771362"/>
                </a:cubicBezTo>
                <a:cubicBezTo>
                  <a:pt x="239259" y="777436"/>
                  <a:pt x="232320" y="781991"/>
                  <a:pt x="223838" y="781991"/>
                </a:cubicBezTo>
                <a:cubicBezTo>
                  <a:pt x="216127" y="781991"/>
                  <a:pt x="208416" y="777436"/>
                  <a:pt x="203790" y="771362"/>
                </a:cubicBezTo>
                <a:cubicBezTo>
                  <a:pt x="199163" y="765288"/>
                  <a:pt x="196850" y="758455"/>
                  <a:pt x="196850" y="750862"/>
                </a:cubicBezTo>
                <a:lnTo>
                  <a:pt x="196850" y="564089"/>
                </a:lnTo>
                <a:close/>
                <a:moveTo>
                  <a:pt x="88546" y="366066"/>
                </a:moveTo>
                <a:lnTo>
                  <a:pt x="469975" y="366066"/>
                </a:lnTo>
                <a:lnTo>
                  <a:pt x="471488" y="366066"/>
                </a:lnTo>
                <a:lnTo>
                  <a:pt x="471488" y="367592"/>
                </a:lnTo>
                <a:lnTo>
                  <a:pt x="383699" y="455348"/>
                </a:lnTo>
                <a:lnTo>
                  <a:pt x="471488" y="542340"/>
                </a:lnTo>
                <a:lnTo>
                  <a:pt x="471488" y="543866"/>
                </a:lnTo>
                <a:lnTo>
                  <a:pt x="88546" y="543866"/>
                </a:lnTo>
                <a:lnTo>
                  <a:pt x="0" y="455348"/>
                </a:lnTo>
                <a:close/>
                <a:moveTo>
                  <a:pt x="196850" y="277166"/>
                </a:moveTo>
                <a:lnTo>
                  <a:pt x="205332" y="277166"/>
                </a:lnTo>
                <a:lnTo>
                  <a:pt x="241572" y="277166"/>
                </a:lnTo>
                <a:lnTo>
                  <a:pt x="250825" y="277166"/>
                </a:lnTo>
                <a:lnTo>
                  <a:pt x="250825" y="285394"/>
                </a:lnTo>
                <a:lnTo>
                  <a:pt x="250825" y="345231"/>
                </a:lnTo>
                <a:lnTo>
                  <a:pt x="250825" y="354954"/>
                </a:lnTo>
                <a:lnTo>
                  <a:pt x="241572" y="354954"/>
                </a:lnTo>
                <a:lnTo>
                  <a:pt x="205332" y="354954"/>
                </a:lnTo>
                <a:lnTo>
                  <a:pt x="196850" y="354954"/>
                </a:lnTo>
                <a:lnTo>
                  <a:pt x="196850" y="345231"/>
                </a:lnTo>
                <a:lnTo>
                  <a:pt x="196850" y="285394"/>
                </a:lnTo>
                <a:close/>
                <a:moveTo>
                  <a:pt x="14288" y="86666"/>
                </a:moveTo>
                <a:lnTo>
                  <a:pt x="397846" y="86666"/>
                </a:lnTo>
                <a:lnTo>
                  <a:pt x="485776" y="173979"/>
                </a:lnTo>
                <a:lnTo>
                  <a:pt x="397846" y="261291"/>
                </a:lnTo>
                <a:lnTo>
                  <a:pt x="15804" y="261291"/>
                </a:lnTo>
                <a:lnTo>
                  <a:pt x="14288" y="261291"/>
                </a:lnTo>
                <a:lnTo>
                  <a:pt x="14288" y="260539"/>
                </a:lnTo>
                <a:lnTo>
                  <a:pt x="102218" y="173979"/>
                </a:lnTo>
                <a:lnTo>
                  <a:pt x="14288" y="88172"/>
                </a:lnTo>
                <a:close/>
                <a:moveTo>
                  <a:pt x="223838" y="115"/>
                </a:moveTo>
                <a:cubicBezTo>
                  <a:pt x="232320" y="-647"/>
                  <a:pt x="239259" y="2401"/>
                  <a:pt x="243886" y="9259"/>
                </a:cubicBezTo>
                <a:cubicBezTo>
                  <a:pt x="248512" y="15355"/>
                  <a:pt x="250825" y="22213"/>
                  <a:pt x="250825" y="30595"/>
                </a:cubicBezTo>
                <a:lnTo>
                  <a:pt x="250825" y="67933"/>
                </a:lnTo>
                <a:lnTo>
                  <a:pt x="250825" y="75553"/>
                </a:lnTo>
                <a:lnTo>
                  <a:pt x="241572" y="75553"/>
                </a:lnTo>
                <a:lnTo>
                  <a:pt x="205332" y="75553"/>
                </a:lnTo>
                <a:lnTo>
                  <a:pt x="196850" y="75553"/>
                </a:lnTo>
                <a:lnTo>
                  <a:pt x="196850" y="67933"/>
                </a:lnTo>
                <a:lnTo>
                  <a:pt x="196850" y="30595"/>
                </a:lnTo>
                <a:cubicBezTo>
                  <a:pt x="196850" y="22213"/>
                  <a:pt x="199163" y="15355"/>
                  <a:pt x="203790" y="9259"/>
                </a:cubicBezTo>
                <a:cubicBezTo>
                  <a:pt x="208416" y="2401"/>
                  <a:pt x="216127" y="115"/>
                  <a:pt x="223838" y="115"/>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ko-KR" altLang="en-US"/>
          </a:p>
        </p:txBody>
      </p:sp>
      <p:cxnSp>
        <p:nvCxnSpPr>
          <p:cNvPr id="24" name="Straight Connector 57">
            <a:extLst>
              <a:ext uri="{FF2B5EF4-FFF2-40B4-BE49-F238E27FC236}">
                <a16:creationId xmlns:a16="http://schemas.microsoft.com/office/drawing/2014/main" id="{21A7CA26-52BD-485C-8186-5B06BEA07CA3}"/>
              </a:ext>
            </a:extLst>
          </p:cNvPr>
          <p:cNvCxnSpPr>
            <a:cxnSpLocks/>
          </p:cNvCxnSpPr>
          <p:nvPr/>
        </p:nvCxnSpPr>
        <p:spPr>
          <a:xfrm flipH="1">
            <a:off x="6086148" y="3195290"/>
            <a:ext cx="668926" cy="60238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Oval 34">
            <a:extLst>
              <a:ext uri="{FF2B5EF4-FFF2-40B4-BE49-F238E27FC236}">
                <a16:creationId xmlns:a16="http://schemas.microsoft.com/office/drawing/2014/main" id="{82C9BAE1-F480-48FB-9FAE-E95E518907DE}"/>
              </a:ext>
            </a:extLst>
          </p:cNvPr>
          <p:cNvSpPr/>
          <p:nvPr/>
        </p:nvSpPr>
        <p:spPr>
          <a:xfrm>
            <a:off x="6645525" y="2562713"/>
            <a:ext cx="985195" cy="985195"/>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26" name="Round Same Side Corner Rectangle 11">
            <a:extLst>
              <a:ext uri="{FF2B5EF4-FFF2-40B4-BE49-F238E27FC236}">
                <a16:creationId xmlns:a16="http://schemas.microsoft.com/office/drawing/2014/main" id="{008C40DA-A343-43A9-835D-322EC5063D1B}"/>
              </a:ext>
            </a:extLst>
          </p:cNvPr>
          <p:cNvSpPr>
            <a:spLocks noChangeAspect="1"/>
          </p:cNvSpPr>
          <p:nvPr/>
        </p:nvSpPr>
        <p:spPr>
          <a:xfrm rot="9900000">
            <a:off x="6892972" y="2927936"/>
            <a:ext cx="434013" cy="368609"/>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lumMod val="85000"/>
                  <a:lumOff val="15000"/>
                </a:schemeClr>
              </a:solidFill>
            </a:endParaRPr>
          </a:p>
        </p:txBody>
      </p:sp>
      <p:cxnSp>
        <p:nvCxnSpPr>
          <p:cNvPr id="27" name="Straight Connector 2">
            <a:extLst>
              <a:ext uri="{FF2B5EF4-FFF2-40B4-BE49-F238E27FC236}">
                <a16:creationId xmlns:a16="http://schemas.microsoft.com/office/drawing/2014/main" id="{126F0691-CA08-4BF9-9328-3F26E6FDFE53}"/>
              </a:ext>
            </a:extLst>
          </p:cNvPr>
          <p:cNvCxnSpPr>
            <a:cxnSpLocks/>
          </p:cNvCxnSpPr>
          <p:nvPr/>
        </p:nvCxnSpPr>
        <p:spPr>
          <a:xfrm>
            <a:off x="4587151" y="3334191"/>
            <a:ext cx="745175" cy="526903"/>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8" name="Oval 31">
            <a:extLst>
              <a:ext uri="{FF2B5EF4-FFF2-40B4-BE49-F238E27FC236}">
                <a16:creationId xmlns:a16="http://schemas.microsoft.com/office/drawing/2014/main" id="{8AFF0EAD-5AED-4D2F-BBA2-2D4E6BC7B8E2}"/>
              </a:ext>
            </a:extLst>
          </p:cNvPr>
          <p:cNvSpPr/>
          <p:nvPr/>
        </p:nvSpPr>
        <p:spPr>
          <a:xfrm>
            <a:off x="3827253" y="2620584"/>
            <a:ext cx="985195" cy="985195"/>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Block Arc 25">
            <a:extLst>
              <a:ext uri="{FF2B5EF4-FFF2-40B4-BE49-F238E27FC236}">
                <a16:creationId xmlns:a16="http://schemas.microsoft.com/office/drawing/2014/main" id="{E18D62D0-AFF7-4ECD-A807-0D5AF29856BE}"/>
              </a:ext>
            </a:extLst>
          </p:cNvPr>
          <p:cNvSpPr/>
          <p:nvPr/>
        </p:nvSpPr>
        <p:spPr>
          <a:xfrm>
            <a:off x="4172226" y="2901196"/>
            <a:ext cx="341539" cy="493422"/>
          </a:xfrm>
          <a:custGeom>
            <a:avLst/>
            <a:gdLst/>
            <a:ahLst/>
            <a:cxnLst/>
            <a:rect l="l" t="t" r="r" b="b"/>
            <a:pathLst>
              <a:path w="2215656" h="3200962">
                <a:moveTo>
                  <a:pt x="1107829" y="2097026"/>
                </a:moveTo>
                <a:cubicBezTo>
                  <a:pt x="1025315" y="2097026"/>
                  <a:pt x="958423" y="2163918"/>
                  <a:pt x="958423" y="2246432"/>
                </a:cubicBezTo>
                <a:cubicBezTo>
                  <a:pt x="958423" y="2302715"/>
                  <a:pt x="989546" y="2351730"/>
                  <a:pt x="1036590" y="2375275"/>
                </a:cubicBezTo>
                <a:lnTo>
                  <a:pt x="985422" y="2684898"/>
                </a:lnTo>
                <a:lnTo>
                  <a:pt x="1230236" y="2684898"/>
                </a:lnTo>
                <a:lnTo>
                  <a:pt x="1179068" y="2375275"/>
                </a:lnTo>
                <a:cubicBezTo>
                  <a:pt x="1226112" y="2351730"/>
                  <a:pt x="1257234" y="2302715"/>
                  <a:pt x="1257234" y="2246432"/>
                </a:cubicBezTo>
                <a:cubicBezTo>
                  <a:pt x="1257234" y="2163918"/>
                  <a:pt x="1190343" y="2097026"/>
                  <a:pt x="1107829" y="2097026"/>
                </a:cubicBezTo>
                <a:close/>
                <a:moveTo>
                  <a:pt x="1102513" y="266871"/>
                </a:moveTo>
                <a:cubicBezTo>
                  <a:pt x="874876" y="269781"/>
                  <a:pt x="691868" y="455143"/>
                  <a:pt x="691868" y="682798"/>
                </a:cubicBezTo>
                <a:lnTo>
                  <a:pt x="690469" y="682798"/>
                </a:lnTo>
                <a:lnTo>
                  <a:pt x="690469" y="1580962"/>
                </a:lnTo>
                <a:lnTo>
                  <a:pt x="1525188" y="1580962"/>
                </a:lnTo>
                <a:lnTo>
                  <a:pt x="1525188" y="672127"/>
                </a:lnTo>
                <a:lnTo>
                  <a:pt x="1523654" y="672166"/>
                </a:lnTo>
                <a:cubicBezTo>
                  <a:pt x="1517835" y="444585"/>
                  <a:pt x="1330149" y="263961"/>
                  <a:pt x="1102513" y="266871"/>
                </a:cubicBezTo>
                <a:close/>
                <a:moveTo>
                  <a:pt x="1099102" y="56"/>
                </a:moveTo>
                <a:cubicBezTo>
                  <a:pt x="1472767" y="-4720"/>
                  <a:pt x="1780852" y="291773"/>
                  <a:pt x="1790404" y="665346"/>
                </a:cubicBezTo>
                <a:lnTo>
                  <a:pt x="1742843" y="666562"/>
                </a:lnTo>
                <a:lnTo>
                  <a:pt x="1790627" y="666562"/>
                </a:lnTo>
                <a:lnTo>
                  <a:pt x="1790627"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425030" y="1580962"/>
                </a:lnTo>
                <a:lnTo>
                  <a:pt x="425030" y="676764"/>
                </a:lnTo>
                <a:lnTo>
                  <a:pt x="425634" y="676764"/>
                </a:lnTo>
                <a:cubicBezTo>
                  <a:pt x="428273" y="305830"/>
                  <a:pt x="727452" y="4806"/>
                  <a:pt x="1099102"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cxnSp>
        <p:nvCxnSpPr>
          <p:cNvPr id="30" name="Straight Connector 55">
            <a:extLst>
              <a:ext uri="{FF2B5EF4-FFF2-40B4-BE49-F238E27FC236}">
                <a16:creationId xmlns:a16="http://schemas.microsoft.com/office/drawing/2014/main" id="{E73F0F85-828C-4220-B4A4-A3FD35F26616}"/>
              </a:ext>
            </a:extLst>
          </p:cNvPr>
          <p:cNvCxnSpPr>
            <a:cxnSpLocks/>
          </p:cNvCxnSpPr>
          <p:nvPr/>
        </p:nvCxnSpPr>
        <p:spPr>
          <a:xfrm flipV="1">
            <a:off x="4147677" y="4868479"/>
            <a:ext cx="998742" cy="11651"/>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Oval 32">
            <a:extLst>
              <a:ext uri="{FF2B5EF4-FFF2-40B4-BE49-F238E27FC236}">
                <a16:creationId xmlns:a16="http://schemas.microsoft.com/office/drawing/2014/main" id="{17A8BC02-FA7D-49E3-B2AF-7EE226DD6701}"/>
              </a:ext>
            </a:extLst>
          </p:cNvPr>
          <p:cNvSpPr/>
          <p:nvPr/>
        </p:nvSpPr>
        <p:spPr>
          <a:xfrm>
            <a:off x="3305844" y="4422255"/>
            <a:ext cx="985195" cy="985195"/>
          </a:xfrm>
          <a:prstGeom prst="ellipse">
            <a:avLst/>
          </a:prstGeom>
          <a:solidFill>
            <a:schemeClr val="bg1"/>
          </a:solid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37">
            <a:extLst>
              <a:ext uri="{FF2B5EF4-FFF2-40B4-BE49-F238E27FC236}">
                <a16:creationId xmlns:a16="http://schemas.microsoft.com/office/drawing/2014/main" id="{4E1B1B7C-9BD2-42BF-A4FC-B45230845D7D}"/>
              </a:ext>
            </a:extLst>
          </p:cNvPr>
          <p:cNvSpPr/>
          <p:nvPr/>
        </p:nvSpPr>
        <p:spPr>
          <a:xfrm>
            <a:off x="3554649" y="4704833"/>
            <a:ext cx="421108" cy="501178"/>
          </a:xfrm>
          <a:custGeom>
            <a:avLst/>
            <a:gdLst>
              <a:gd name="connsiteX0" fmla="*/ 836241 w 836628"/>
              <a:gd name="connsiteY0" fmla="*/ 119841 h 995706"/>
              <a:gd name="connsiteX1" fmla="*/ 792642 w 836628"/>
              <a:gd name="connsiteY1" fmla="*/ 83312 h 995706"/>
              <a:gd name="connsiteX2" fmla="*/ 435013 w 836628"/>
              <a:gd name="connsiteY2" fmla="*/ 6130 h 995706"/>
              <a:gd name="connsiteX3" fmla="*/ 403198 w 836628"/>
              <a:gd name="connsiteY3" fmla="*/ 6719 h 995706"/>
              <a:gd name="connsiteX4" fmla="*/ 47925 w 836628"/>
              <a:gd name="connsiteY4" fmla="*/ 83901 h 995706"/>
              <a:gd name="connsiteX5" fmla="*/ 1969 w 836628"/>
              <a:gd name="connsiteY5" fmla="*/ 121019 h 995706"/>
              <a:gd name="connsiteX6" fmla="*/ 19644 w 836628"/>
              <a:gd name="connsiteY6" fmla="*/ 476292 h 995706"/>
              <a:gd name="connsiteX7" fmla="*/ 103896 w 836628"/>
              <a:gd name="connsiteY7" fmla="*/ 716086 h 995706"/>
              <a:gd name="connsiteX8" fmla="*/ 391414 w 836628"/>
              <a:gd name="connsiteY8" fmla="*/ 987107 h 995706"/>
              <a:gd name="connsiteX9" fmla="*/ 447975 w 836628"/>
              <a:gd name="connsiteY9" fmla="*/ 987107 h 995706"/>
              <a:gd name="connsiteX10" fmla="*/ 705445 w 836628"/>
              <a:gd name="connsiteY10" fmla="*/ 756150 h 995706"/>
              <a:gd name="connsiteX11" fmla="*/ 786751 w 836628"/>
              <a:gd name="connsiteY11" fmla="*/ 607089 h 995706"/>
              <a:gd name="connsiteX12" fmla="*/ 836831 w 836628"/>
              <a:gd name="connsiteY12" fmla="*/ 220589 h 995706"/>
              <a:gd name="connsiteX13" fmla="*/ 836241 w 836628"/>
              <a:gd name="connsiteY13" fmla="*/ 119841 h 995706"/>
              <a:gd name="connsiteX14" fmla="*/ 637100 w 836628"/>
              <a:gd name="connsiteY14" fmla="*/ 405002 h 995706"/>
              <a:gd name="connsiteX15" fmla="*/ 396127 w 836628"/>
              <a:gd name="connsiteY15" fmla="*/ 671898 h 995706"/>
              <a:gd name="connsiteX16" fmla="*/ 323070 w 836628"/>
              <a:gd name="connsiteY16" fmla="*/ 679557 h 995706"/>
              <a:gd name="connsiteX17" fmla="*/ 232926 w 836628"/>
              <a:gd name="connsiteY17" fmla="*/ 612980 h 995706"/>
              <a:gd name="connsiteX18" fmla="*/ 219964 w 836628"/>
              <a:gd name="connsiteY18" fmla="*/ 542868 h 995706"/>
              <a:gd name="connsiteX19" fmla="*/ 293022 w 836628"/>
              <a:gd name="connsiteY19" fmla="*/ 532852 h 995706"/>
              <a:gd name="connsiteX20" fmla="*/ 295378 w 836628"/>
              <a:gd name="connsiteY20" fmla="*/ 534620 h 995706"/>
              <a:gd name="connsiteX21" fmla="*/ 396717 w 836628"/>
              <a:gd name="connsiteY21" fmla="*/ 522247 h 995706"/>
              <a:gd name="connsiteX22" fmla="*/ 564632 w 836628"/>
              <a:gd name="connsiteY22" fmla="*/ 336657 h 995706"/>
              <a:gd name="connsiteX23" fmla="*/ 622960 w 836628"/>
              <a:gd name="connsiteY23" fmla="*/ 320749 h 995706"/>
              <a:gd name="connsiteX24" fmla="*/ 654775 w 836628"/>
              <a:gd name="connsiteY24" fmla="*/ 360224 h 995706"/>
              <a:gd name="connsiteX25" fmla="*/ 637100 w 836628"/>
              <a:gd name="connsiteY25" fmla="*/ 405002 h 995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6628" h="995706">
                <a:moveTo>
                  <a:pt x="836241" y="119841"/>
                </a:moveTo>
                <a:cubicBezTo>
                  <a:pt x="835063" y="80366"/>
                  <a:pt x="830939" y="77420"/>
                  <a:pt x="792642" y="83312"/>
                </a:cubicBezTo>
                <a:cubicBezTo>
                  <a:pt x="663613" y="102165"/>
                  <a:pt x="541654" y="87436"/>
                  <a:pt x="435013" y="6130"/>
                </a:cubicBezTo>
                <a:cubicBezTo>
                  <a:pt x="423229" y="-2708"/>
                  <a:pt x="414392" y="-1530"/>
                  <a:pt x="403198" y="6719"/>
                </a:cubicBezTo>
                <a:cubicBezTo>
                  <a:pt x="296557" y="87436"/>
                  <a:pt x="175776" y="102165"/>
                  <a:pt x="47925" y="83901"/>
                </a:cubicBezTo>
                <a:cubicBezTo>
                  <a:pt x="6683" y="78009"/>
                  <a:pt x="3737" y="79777"/>
                  <a:pt x="1969" y="121019"/>
                </a:cubicBezTo>
                <a:cubicBezTo>
                  <a:pt x="-2744" y="240032"/>
                  <a:pt x="202" y="358457"/>
                  <a:pt x="19644" y="476292"/>
                </a:cubicBezTo>
                <a:cubicBezTo>
                  <a:pt x="33785" y="561133"/>
                  <a:pt x="52638" y="645385"/>
                  <a:pt x="103896" y="716086"/>
                </a:cubicBezTo>
                <a:cubicBezTo>
                  <a:pt x="182257" y="823905"/>
                  <a:pt x="277114" y="916406"/>
                  <a:pt x="391414" y="987107"/>
                </a:cubicBezTo>
                <a:cubicBezTo>
                  <a:pt x="411446" y="999479"/>
                  <a:pt x="427943" y="998890"/>
                  <a:pt x="447975" y="987107"/>
                </a:cubicBezTo>
                <a:cubicBezTo>
                  <a:pt x="548724" y="926422"/>
                  <a:pt x="630030" y="845115"/>
                  <a:pt x="705445" y="756150"/>
                </a:cubicBezTo>
                <a:cubicBezTo>
                  <a:pt x="742562" y="711962"/>
                  <a:pt x="769075" y="661882"/>
                  <a:pt x="786751" y="607089"/>
                </a:cubicBezTo>
                <a:cubicBezTo>
                  <a:pt x="827404" y="481594"/>
                  <a:pt x="836831" y="351386"/>
                  <a:pt x="836831" y="220589"/>
                </a:cubicBezTo>
                <a:cubicBezTo>
                  <a:pt x="836831" y="186417"/>
                  <a:pt x="837420" y="153424"/>
                  <a:pt x="836241" y="119841"/>
                </a:cubicBezTo>
                <a:close/>
                <a:moveTo>
                  <a:pt x="637100" y="405002"/>
                </a:moveTo>
                <a:cubicBezTo>
                  <a:pt x="556972" y="493967"/>
                  <a:pt x="476844" y="582932"/>
                  <a:pt x="396127" y="671898"/>
                </a:cubicBezTo>
                <a:cubicBezTo>
                  <a:pt x="373739" y="696643"/>
                  <a:pt x="350172" y="699000"/>
                  <a:pt x="323070" y="679557"/>
                </a:cubicBezTo>
                <a:cubicBezTo>
                  <a:pt x="292433" y="658347"/>
                  <a:pt x="262385" y="635958"/>
                  <a:pt x="232926" y="612980"/>
                </a:cubicBezTo>
                <a:cubicBezTo>
                  <a:pt x="208770" y="594127"/>
                  <a:pt x="204056" y="564668"/>
                  <a:pt x="219964" y="542868"/>
                </a:cubicBezTo>
                <a:cubicBezTo>
                  <a:pt x="236461" y="519301"/>
                  <a:pt x="265331" y="515177"/>
                  <a:pt x="293022" y="532852"/>
                </a:cubicBezTo>
                <a:cubicBezTo>
                  <a:pt x="293611" y="533442"/>
                  <a:pt x="294789" y="534031"/>
                  <a:pt x="295378" y="534620"/>
                </a:cubicBezTo>
                <a:cubicBezTo>
                  <a:pt x="351939" y="572327"/>
                  <a:pt x="351939" y="571738"/>
                  <a:pt x="396717" y="522247"/>
                </a:cubicBezTo>
                <a:cubicBezTo>
                  <a:pt x="452688" y="460384"/>
                  <a:pt x="508660" y="398520"/>
                  <a:pt x="564632" y="336657"/>
                </a:cubicBezTo>
                <a:cubicBezTo>
                  <a:pt x="580539" y="318982"/>
                  <a:pt x="599393" y="311323"/>
                  <a:pt x="622960" y="320749"/>
                </a:cubicBezTo>
                <a:cubicBezTo>
                  <a:pt x="642992" y="328998"/>
                  <a:pt x="653597" y="344316"/>
                  <a:pt x="654775" y="360224"/>
                </a:cubicBezTo>
                <a:cubicBezTo>
                  <a:pt x="654775" y="381435"/>
                  <a:pt x="647116" y="393807"/>
                  <a:pt x="637100" y="405002"/>
                </a:cubicBezTo>
                <a:close/>
              </a:path>
            </a:pathLst>
          </a:custGeom>
          <a:solidFill>
            <a:schemeClr val="accent5"/>
          </a:solidFill>
          <a:ln w="5876" cap="flat">
            <a:noFill/>
            <a:prstDash val="solid"/>
            <a:miter/>
          </a:ln>
        </p:spPr>
        <p:txBody>
          <a:bodyPr rtlCol="0" anchor="ctr"/>
          <a:lstStyle/>
          <a:p>
            <a:endParaRPr lang="en-US" dirty="0"/>
          </a:p>
        </p:txBody>
      </p:sp>
      <p:grpSp>
        <p:nvGrpSpPr>
          <p:cNvPr id="37" name="Group 40">
            <a:extLst>
              <a:ext uri="{FF2B5EF4-FFF2-40B4-BE49-F238E27FC236}">
                <a16:creationId xmlns:a16="http://schemas.microsoft.com/office/drawing/2014/main" id="{C26FFD0A-B350-4968-8A3D-E1471ADCFD34}"/>
              </a:ext>
            </a:extLst>
          </p:cNvPr>
          <p:cNvGrpSpPr/>
          <p:nvPr/>
        </p:nvGrpSpPr>
        <p:grpSpPr>
          <a:xfrm>
            <a:off x="8203509" y="4249394"/>
            <a:ext cx="4249779" cy="1929386"/>
            <a:chOff x="7026501" y="4417679"/>
            <a:chExt cx="1597948" cy="1929386"/>
          </a:xfrm>
          <a:noFill/>
        </p:grpSpPr>
        <p:sp>
          <p:nvSpPr>
            <p:cNvPr id="38" name="TextBox 37">
              <a:extLst>
                <a:ext uri="{FF2B5EF4-FFF2-40B4-BE49-F238E27FC236}">
                  <a16:creationId xmlns:a16="http://schemas.microsoft.com/office/drawing/2014/main" id="{DCE58F5E-DC62-4A97-A625-7402DDB1F6F9}"/>
                </a:ext>
              </a:extLst>
            </p:cNvPr>
            <p:cNvSpPr txBox="1"/>
            <p:nvPr/>
          </p:nvSpPr>
          <p:spPr>
            <a:xfrm>
              <a:off x="7124739" y="4417679"/>
              <a:ext cx="1499710" cy="523220"/>
            </a:xfrm>
            <a:prstGeom prst="rect">
              <a:avLst/>
            </a:prstGeom>
            <a:grpFill/>
            <a:ln>
              <a:noFill/>
            </a:ln>
          </p:spPr>
          <p:txBody>
            <a:bodyPr wrap="square" rtlCol="0">
              <a:spAutoFit/>
            </a:bodyPr>
            <a:lstStyle/>
            <a:p>
              <a:pPr lvl="0" algn="ctr"/>
              <a:r>
                <a:rPr lang="en-US" sz="2800" b="1" dirty="0">
                  <a:solidFill>
                    <a:schemeClr val="accent6">
                      <a:lumMod val="60000"/>
                      <a:lumOff val="40000"/>
                    </a:schemeClr>
                  </a:solidFill>
                  <a:latin typeface="Bahnschrift SemiLight" panose="020B0502040204020203" pitchFamily="34" charset="0"/>
                </a:rPr>
                <a:t>Suspicious Links:</a:t>
              </a:r>
              <a:endParaRPr lang="en-US" sz="2800" dirty="0">
                <a:solidFill>
                  <a:schemeClr val="accent6">
                    <a:lumMod val="60000"/>
                    <a:lumOff val="40000"/>
                  </a:schemeClr>
                </a:solidFill>
                <a:latin typeface="Bahnschrift SemiLight" panose="020B0502040204020203" pitchFamily="34" charset="0"/>
              </a:endParaRPr>
            </a:p>
          </p:txBody>
        </p:sp>
        <p:sp>
          <p:nvSpPr>
            <p:cNvPr id="39" name="TextBox 38">
              <a:extLst>
                <a:ext uri="{FF2B5EF4-FFF2-40B4-BE49-F238E27FC236}">
                  <a16:creationId xmlns:a16="http://schemas.microsoft.com/office/drawing/2014/main" id="{94D9CB3B-D8B5-4AAB-B991-739A21443866}"/>
                </a:ext>
              </a:extLst>
            </p:cNvPr>
            <p:cNvSpPr txBox="1"/>
            <p:nvPr/>
          </p:nvSpPr>
          <p:spPr>
            <a:xfrm>
              <a:off x="7026501" y="4926740"/>
              <a:ext cx="1499710" cy="1420325"/>
            </a:xfrm>
            <a:prstGeom prst="rect">
              <a:avLst/>
            </a:prstGeom>
            <a:grpFill/>
            <a:ln>
              <a:noFill/>
            </a:ln>
          </p:spPr>
          <p:txBody>
            <a:bodyPr wrap="square" rtlCol="0">
              <a:spAutoFit/>
            </a:bodyPr>
            <a:lstStyle/>
            <a:p>
              <a:pPr algn="ctr">
                <a:lnSpc>
                  <a:spcPct val="150000"/>
                </a:lnSpc>
              </a:pPr>
              <a:r>
                <a:rPr lang="en-US" sz="2000" dirty="0">
                  <a:latin typeface="Bahnschrift SemiLight" panose="020B0502040204020203" pitchFamily="34" charset="0"/>
                </a:rPr>
                <a:t>Hover over links to see the actual URL before clicking. Phishing sites often disguise malicious links</a:t>
              </a:r>
              <a:endParaRPr lang="ko-KR" altLang="en-US" sz="2000" dirty="0">
                <a:solidFill>
                  <a:schemeClr val="tx1">
                    <a:lumMod val="85000"/>
                    <a:lumOff val="15000"/>
                  </a:schemeClr>
                </a:solidFill>
                <a:latin typeface="Bahnschrift SemiLight" panose="020B0502040204020203" pitchFamily="34" charset="0"/>
                <a:cs typeface="Arial" pitchFamily="34" charset="0"/>
              </a:endParaRPr>
            </a:p>
          </p:txBody>
        </p:sp>
      </p:grpSp>
      <p:grpSp>
        <p:nvGrpSpPr>
          <p:cNvPr id="40" name="Group 40">
            <a:extLst>
              <a:ext uri="{FF2B5EF4-FFF2-40B4-BE49-F238E27FC236}">
                <a16:creationId xmlns:a16="http://schemas.microsoft.com/office/drawing/2014/main" id="{C26FFD0A-B350-4968-8A3D-E1471ADCFD34}"/>
              </a:ext>
            </a:extLst>
          </p:cNvPr>
          <p:cNvGrpSpPr/>
          <p:nvPr/>
        </p:nvGrpSpPr>
        <p:grpSpPr>
          <a:xfrm>
            <a:off x="7519696" y="1069831"/>
            <a:ext cx="4672314" cy="3141212"/>
            <a:chOff x="6952186" y="4509120"/>
            <a:chExt cx="2657727" cy="3141212"/>
          </a:xfrm>
          <a:noFill/>
        </p:grpSpPr>
        <p:sp>
          <p:nvSpPr>
            <p:cNvPr id="41" name="TextBox 40">
              <a:extLst>
                <a:ext uri="{FF2B5EF4-FFF2-40B4-BE49-F238E27FC236}">
                  <a16:creationId xmlns:a16="http://schemas.microsoft.com/office/drawing/2014/main" id="{DCE58F5E-DC62-4A97-A625-7402DDB1F6F9}"/>
                </a:ext>
              </a:extLst>
            </p:cNvPr>
            <p:cNvSpPr txBox="1"/>
            <p:nvPr/>
          </p:nvSpPr>
          <p:spPr>
            <a:xfrm>
              <a:off x="7026501" y="4509120"/>
              <a:ext cx="2583412" cy="954107"/>
            </a:xfrm>
            <a:prstGeom prst="rect">
              <a:avLst/>
            </a:prstGeom>
            <a:grpFill/>
            <a:ln>
              <a:noFill/>
            </a:ln>
          </p:spPr>
          <p:txBody>
            <a:bodyPr wrap="square" rtlCol="0">
              <a:spAutoFit/>
            </a:bodyPr>
            <a:lstStyle/>
            <a:p>
              <a:pPr lvl="0"/>
              <a:r>
                <a:rPr lang="en-US" sz="2800" b="1" dirty="0">
                  <a:solidFill>
                    <a:schemeClr val="accent6">
                      <a:lumMod val="60000"/>
                      <a:lumOff val="40000"/>
                    </a:schemeClr>
                  </a:solidFill>
                  <a:latin typeface="Bahnschrift SemiLight" panose="020B0502040204020203" pitchFamily="34" charset="0"/>
                </a:rPr>
                <a:t>Requests for Personal Information:</a:t>
              </a:r>
              <a:endParaRPr lang="en-US" sz="2800" dirty="0">
                <a:solidFill>
                  <a:schemeClr val="accent6">
                    <a:lumMod val="60000"/>
                    <a:lumOff val="40000"/>
                  </a:schemeClr>
                </a:solidFill>
                <a:latin typeface="Bahnschrift SemiLight" panose="020B0502040204020203" pitchFamily="34" charset="0"/>
              </a:endParaRPr>
            </a:p>
          </p:txBody>
        </p:sp>
        <p:sp>
          <p:nvSpPr>
            <p:cNvPr id="42" name="TextBox 41">
              <a:extLst>
                <a:ext uri="{FF2B5EF4-FFF2-40B4-BE49-F238E27FC236}">
                  <a16:creationId xmlns:a16="http://schemas.microsoft.com/office/drawing/2014/main" id="{94D9CB3B-D8B5-4AAB-B991-739A21443866}"/>
                </a:ext>
              </a:extLst>
            </p:cNvPr>
            <p:cNvSpPr txBox="1"/>
            <p:nvPr/>
          </p:nvSpPr>
          <p:spPr>
            <a:xfrm>
              <a:off x="6952186" y="5249675"/>
              <a:ext cx="2415458" cy="2400657"/>
            </a:xfrm>
            <a:prstGeom prst="rect">
              <a:avLst/>
            </a:prstGeom>
            <a:grpFill/>
            <a:ln>
              <a:noFill/>
            </a:ln>
          </p:spPr>
          <p:txBody>
            <a:bodyPr wrap="square" rtlCol="0">
              <a:spAutoFit/>
            </a:bodyPr>
            <a:lstStyle/>
            <a:p>
              <a:pPr algn="ctr">
                <a:lnSpc>
                  <a:spcPct val="150000"/>
                </a:lnSpc>
              </a:pPr>
              <a:r>
                <a:rPr lang="en-US" sz="2000" dirty="0">
                  <a:latin typeface="Bahnschrift SemiLight" panose="020B0502040204020203" pitchFamily="34" charset="0"/>
                </a:rPr>
                <a:t>Be highly suspicious of any email asking for sensitive information like passwords, credit card details, or social security numbers. </a:t>
              </a:r>
            </a:p>
            <a:p>
              <a:pPr algn="ctr">
                <a:lnSpc>
                  <a:spcPct val="150000"/>
                </a:lnSpc>
              </a:pPr>
              <a:r>
                <a:rPr lang="en-US" altLang="ko-KR" sz="2000" dirty="0">
                  <a:solidFill>
                    <a:schemeClr val="tx1">
                      <a:lumMod val="85000"/>
                      <a:lumOff val="15000"/>
                    </a:schemeClr>
                  </a:solidFill>
                  <a:latin typeface="Bahnschrift SemiLight" panose="020B0502040204020203" pitchFamily="34" charset="0"/>
                  <a:cs typeface="Arial" pitchFamily="34" charset="0"/>
                </a:rPr>
                <a:t>. </a:t>
              </a:r>
              <a:endParaRPr lang="ko-KR" altLang="en-US" sz="2000" dirty="0">
                <a:solidFill>
                  <a:schemeClr val="tx1">
                    <a:lumMod val="85000"/>
                    <a:lumOff val="15000"/>
                  </a:schemeClr>
                </a:solidFill>
                <a:latin typeface="Bahnschrift SemiLight" panose="020B0502040204020203" pitchFamily="34" charset="0"/>
                <a:cs typeface="Arial" pitchFamily="34" charset="0"/>
              </a:endParaRPr>
            </a:p>
          </p:txBody>
        </p:sp>
      </p:grpSp>
      <p:grpSp>
        <p:nvGrpSpPr>
          <p:cNvPr id="43" name="Group 40">
            <a:extLst>
              <a:ext uri="{FF2B5EF4-FFF2-40B4-BE49-F238E27FC236}">
                <a16:creationId xmlns:a16="http://schemas.microsoft.com/office/drawing/2014/main" id="{C26FFD0A-B350-4968-8A3D-E1471ADCFD34}"/>
              </a:ext>
            </a:extLst>
          </p:cNvPr>
          <p:cNvGrpSpPr/>
          <p:nvPr/>
        </p:nvGrpSpPr>
        <p:grpSpPr>
          <a:xfrm>
            <a:off x="433333" y="795338"/>
            <a:ext cx="4184622" cy="3072302"/>
            <a:chOff x="6729055" y="4509120"/>
            <a:chExt cx="2581222" cy="3072302"/>
          </a:xfrm>
          <a:noFill/>
        </p:grpSpPr>
        <p:sp>
          <p:nvSpPr>
            <p:cNvPr id="44" name="TextBox 43">
              <a:extLst>
                <a:ext uri="{FF2B5EF4-FFF2-40B4-BE49-F238E27FC236}">
                  <a16:creationId xmlns:a16="http://schemas.microsoft.com/office/drawing/2014/main" id="{DCE58F5E-DC62-4A97-A625-7402DDB1F6F9}"/>
                </a:ext>
              </a:extLst>
            </p:cNvPr>
            <p:cNvSpPr txBox="1"/>
            <p:nvPr/>
          </p:nvSpPr>
          <p:spPr>
            <a:xfrm>
              <a:off x="7026500" y="4509120"/>
              <a:ext cx="2283777" cy="954107"/>
            </a:xfrm>
            <a:prstGeom prst="rect">
              <a:avLst/>
            </a:prstGeom>
            <a:grpFill/>
            <a:ln>
              <a:noFill/>
            </a:ln>
          </p:spPr>
          <p:txBody>
            <a:bodyPr wrap="square" rtlCol="0">
              <a:spAutoFit/>
            </a:bodyPr>
            <a:lstStyle/>
            <a:p>
              <a:pPr lvl="0"/>
              <a:r>
                <a:rPr lang="en-US" sz="2800" b="1" dirty="0">
                  <a:solidFill>
                    <a:schemeClr val="accent6">
                      <a:lumMod val="60000"/>
                      <a:lumOff val="40000"/>
                    </a:schemeClr>
                  </a:solidFill>
                  <a:latin typeface="Bahnschrift SemiLight" panose="020B0502040204020203" pitchFamily="34" charset="0"/>
                </a:rPr>
                <a:t>Unexpected or Unusual Content:</a:t>
              </a:r>
              <a:endParaRPr lang="en-US" sz="2800" dirty="0">
                <a:solidFill>
                  <a:schemeClr val="accent6">
                    <a:lumMod val="60000"/>
                    <a:lumOff val="40000"/>
                  </a:schemeClr>
                </a:solidFill>
                <a:latin typeface="Bahnschrift SemiLight" panose="020B0502040204020203" pitchFamily="34" charset="0"/>
              </a:endParaRPr>
            </a:p>
          </p:txBody>
        </p:sp>
        <p:sp>
          <p:nvSpPr>
            <p:cNvPr id="45" name="TextBox 44">
              <a:extLst>
                <a:ext uri="{FF2B5EF4-FFF2-40B4-BE49-F238E27FC236}">
                  <a16:creationId xmlns:a16="http://schemas.microsoft.com/office/drawing/2014/main" id="{94D9CB3B-D8B5-4AAB-B991-739A21443866}"/>
                </a:ext>
              </a:extLst>
            </p:cNvPr>
            <p:cNvSpPr txBox="1"/>
            <p:nvPr/>
          </p:nvSpPr>
          <p:spPr>
            <a:xfrm>
              <a:off x="6729055" y="5237767"/>
              <a:ext cx="2358924" cy="2343655"/>
            </a:xfrm>
            <a:prstGeom prst="rect">
              <a:avLst/>
            </a:prstGeom>
            <a:grpFill/>
            <a:ln>
              <a:noFill/>
            </a:ln>
          </p:spPr>
          <p:txBody>
            <a:bodyPr wrap="square" rtlCol="0">
              <a:spAutoFit/>
            </a:bodyPr>
            <a:lstStyle/>
            <a:p>
              <a:pPr lvl="0">
                <a:lnSpc>
                  <a:spcPct val="150000"/>
                </a:lnSpc>
              </a:pPr>
              <a:r>
                <a:rPr lang="en-US" sz="2000" dirty="0">
                  <a:latin typeface="Bahnschrift SemiLight" panose="020B0502040204020203" pitchFamily="34" charset="0"/>
                </a:rPr>
                <a:t>Be cautious of emails that contain unexpected content or requests, especially if they seem out of character for the sender. </a:t>
              </a:r>
            </a:p>
          </p:txBody>
        </p:sp>
      </p:grpSp>
      <p:grpSp>
        <p:nvGrpSpPr>
          <p:cNvPr id="46" name="Group 40">
            <a:extLst>
              <a:ext uri="{FF2B5EF4-FFF2-40B4-BE49-F238E27FC236}">
                <a16:creationId xmlns:a16="http://schemas.microsoft.com/office/drawing/2014/main" id="{C26FFD0A-B350-4968-8A3D-E1471ADCFD34}"/>
              </a:ext>
            </a:extLst>
          </p:cNvPr>
          <p:cNvGrpSpPr/>
          <p:nvPr/>
        </p:nvGrpSpPr>
        <p:grpSpPr>
          <a:xfrm>
            <a:off x="-48619" y="3972757"/>
            <a:ext cx="4037241" cy="2668097"/>
            <a:chOff x="7006348" y="4482994"/>
            <a:chExt cx="1673367" cy="2668097"/>
          </a:xfrm>
          <a:noFill/>
        </p:grpSpPr>
        <p:sp>
          <p:nvSpPr>
            <p:cNvPr id="47" name="TextBox 46">
              <a:extLst>
                <a:ext uri="{FF2B5EF4-FFF2-40B4-BE49-F238E27FC236}">
                  <a16:creationId xmlns:a16="http://schemas.microsoft.com/office/drawing/2014/main" id="{DCE58F5E-DC62-4A97-A625-7402DDB1F6F9}"/>
                </a:ext>
              </a:extLst>
            </p:cNvPr>
            <p:cNvSpPr txBox="1"/>
            <p:nvPr/>
          </p:nvSpPr>
          <p:spPr>
            <a:xfrm>
              <a:off x="7026501" y="4482994"/>
              <a:ext cx="1653214" cy="584775"/>
            </a:xfrm>
            <a:prstGeom prst="rect">
              <a:avLst/>
            </a:prstGeom>
            <a:grpFill/>
            <a:ln>
              <a:noFill/>
            </a:ln>
          </p:spPr>
          <p:txBody>
            <a:bodyPr wrap="square" rtlCol="0">
              <a:spAutoFit/>
            </a:bodyPr>
            <a:lstStyle/>
            <a:p>
              <a:pPr lvl="0" algn="ctr"/>
              <a:r>
                <a:rPr lang="en-US" sz="2800" b="1" dirty="0">
                  <a:solidFill>
                    <a:schemeClr val="accent6">
                      <a:lumMod val="60000"/>
                      <a:lumOff val="40000"/>
                    </a:schemeClr>
                  </a:solidFill>
                  <a:latin typeface="Bahnschrift SemiLight" panose="020B0502040204020203" pitchFamily="34" charset="0"/>
                </a:rPr>
                <a:t>Unusual Attachments</a:t>
              </a:r>
              <a:r>
                <a:rPr lang="en-US" sz="3200" b="1" dirty="0">
                  <a:solidFill>
                    <a:schemeClr val="accent6">
                      <a:lumMod val="60000"/>
                      <a:lumOff val="40000"/>
                    </a:schemeClr>
                  </a:solidFill>
                  <a:latin typeface="Bahnschrift SemiLight" panose="020B0502040204020203" pitchFamily="34" charset="0"/>
                </a:rPr>
                <a:t>:</a:t>
              </a:r>
              <a:endParaRPr lang="en-US" sz="3200" dirty="0">
                <a:solidFill>
                  <a:schemeClr val="accent6">
                    <a:lumMod val="60000"/>
                    <a:lumOff val="40000"/>
                  </a:schemeClr>
                </a:solidFill>
                <a:latin typeface="Bahnschrift SemiLight" panose="020B0502040204020203" pitchFamily="34" charset="0"/>
              </a:endParaRPr>
            </a:p>
          </p:txBody>
        </p:sp>
        <p:sp>
          <p:nvSpPr>
            <p:cNvPr id="48" name="TextBox 47">
              <a:extLst>
                <a:ext uri="{FF2B5EF4-FFF2-40B4-BE49-F238E27FC236}">
                  <a16:creationId xmlns:a16="http://schemas.microsoft.com/office/drawing/2014/main" id="{94D9CB3B-D8B5-4AAB-B991-739A21443866}"/>
                </a:ext>
              </a:extLst>
            </p:cNvPr>
            <p:cNvSpPr txBox="1"/>
            <p:nvPr/>
          </p:nvSpPr>
          <p:spPr>
            <a:xfrm>
              <a:off x="7006348" y="5027433"/>
              <a:ext cx="1499710" cy="2123658"/>
            </a:xfrm>
            <a:prstGeom prst="rect">
              <a:avLst/>
            </a:prstGeom>
            <a:grpFill/>
            <a:ln>
              <a:noFill/>
            </a:ln>
          </p:spPr>
          <p:txBody>
            <a:bodyPr wrap="square" rtlCol="0">
              <a:spAutoFit/>
            </a:bodyPr>
            <a:lstStyle/>
            <a:p>
              <a:pPr lvl="0" algn="ctr">
                <a:lnSpc>
                  <a:spcPct val="150000"/>
                </a:lnSpc>
              </a:pPr>
              <a:r>
                <a:rPr lang="en-US" sz="2000" dirty="0">
                  <a:latin typeface="Bahnschrift SemiLight" panose="020B0502040204020203" pitchFamily="34" charset="0"/>
                </a:rPr>
                <a:t>Avoid opening attachments from unknown or suspicious senders</a:t>
              </a:r>
              <a:r>
                <a:rPr lang="en-US" sz="2800" dirty="0">
                  <a:latin typeface="Bahnschrift SemiLight" panose="020B0502040204020203" pitchFamily="34" charset="0"/>
                </a:rPr>
                <a:t>. </a:t>
              </a:r>
            </a:p>
            <a:p>
              <a:pPr algn="ctr">
                <a:lnSpc>
                  <a:spcPct val="150000"/>
                </a:lnSpc>
              </a:pPr>
              <a:r>
                <a:rPr lang="en-US" altLang="ko-KR" sz="2000" dirty="0" smtClean="0">
                  <a:solidFill>
                    <a:schemeClr val="tx1">
                      <a:lumMod val="85000"/>
                      <a:lumOff val="15000"/>
                    </a:schemeClr>
                  </a:solidFill>
                  <a:latin typeface="Bahnschrift SemiLight" panose="020B0502040204020203" pitchFamily="34" charset="0"/>
                  <a:cs typeface="Arial" pitchFamily="34" charset="0"/>
                </a:rPr>
                <a:t>. </a:t>
              </a:r>
              <a:endParaRPr lang="ko-KR" altLang="en-US" sz="2000" dirty="0">
                <a:solidFill>
                  <a:schemeClr val="tx1">
                    <a:lumMod val="85000"/>
                    <a:lumOff val="15000"/>
                  </a:schemeClr>
                </a:solidFill>
                <a:latin typeface="Bahnschrift SemiLight" panose="020B0502040204020203" pitchFamily="34" charset="0"/>
                <a:cs typeface="Arial" pitchFamily="34" charset="0"/>
              </a:endParaRPr>
            </a:p>
          </p:txBody>
        </p:sp>
      </p:grpSp>
    </p:spTree>
    <p:extLst>
      <p:ext uri="{BB962C8B-B14F-4D97-AF65-F5344CB8AC3E}">
        <p14:creationId xmlns:p14="http://schemas.microsoft.com/office/powerpoint/2010/main" val="207825983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6600" dirty="0" smtClean="0">
                <a:latin typeface="Bahnschrift SemiLight" panose="020B0502040204020203" pitchFamily="34" charset="0"/>
              </a:rPr>
              <a:t>Identifying Fake Websites</a:t>
            </a:r>
            <a:endParaRPr lang="en-US" sz="6600" dirty="0">
              <a:latin typeface="Bahnschrift SemiLight" panose="020B0502040204020203" pitchFamily="34" charset="0"/>
            </a:endParaRPr>
          </a:p>
        </p:txBody>
      </p:sp>
      <p:grpSp>
        <p:nvGrpSpPr>
          <p:cNvPr id="63" name="Group 62">
            <a:extLst>
              <a:ext uri="{FF2B5EF4-FFF2-40B4-BE49-F238E27FC236}">
                <a16:creationId xmlns:a16="http://schemas.microsoft.com/office/drawing/2014/main" id="{160E4F19-0B20-472D-986D-BFBD7EAB1171}"/>
              </a:ext>
            </a:extLst>
          </p:cNvPr>
          <p:cNvGrpSpPr/>
          <p:nvPr/>
        </p:nvGrpSpPr>
        <p:grpSpPr>
          <a:xfrm>
            <a:off x="470" y="1237446"/>
            <a:ext cx="5699899" cy="5274235"/>
            <a:chOff x="-270442" y="1275270"/>
            <a:chExt cx="5699899" cy="5274235"/>
          </a:xfrm>
        </p:grpSpPr>
        <p:grpSp>
          <p:nvGrpSpPr>
            <p:cNvPr id="38" name="Group 37">
              <a:extLst>
                <a:ext uri="{FF2B5EF4-FFF2-40B4-BE49-F238E27FC236}">
                  <a16:creationId xmlns:a16="http://schemas.microsoft.com/office/drawing/2014/main" id="{4BF9A1A0-ACED-4048-B955-E897E8BE33C2}"/>
                </a:ext>
              </a:extLst>
            </p:cNvPr>
            <p:cNvGrpSpPr/>
            <p:nvPr/>
          </p:nvGrpSpPr>
          <p:grpSpPr>
            <a:xfrm>
              <a:off x="-270442" y="3089040"/>
              <a:ext cx="3518139" cy="1259160"/>
              <a:chOff x="1952643" y="3872738"/>
              <a:chExt cx="3548293" cy="1259160"/>
            </a:xfrm>
          </p:grpSpPr>
          <p:sp>
            <p:nvSpPr>
              <p:cNvPr id="39" name="TextBox 38">
                <a:extLst>
                  <a:ext uri="{FF2B5EF4-FFF2-40B4-BE49-F238E27FC236}">
                    <a16:creationId xmlns:a16="http://schemas.microsoft.com/office/drawing/2014/main" id="{55EFA2F4-6D13-4033-B969-489F4842C8DE}"/>
                  </a:ext>
                </a:extLst>
              </p:cNvPr>
              <p:cNvSpPr txBox="1"/>
              <p:nvPr/>
            </p:nvSpPr>
            <p:spPr>
              <a:xfrm>
                <a:off x="2605264" y="4259864"/>
                <a:ext cx="2895188" cy="872034"/>
              </a:xfrm>
              <a:prstGeom prst="rect">
                <a:avLst/>
              </a:prstGeom>
              <a:noFill/>
            </p:spPr>
            <p:txBody>
              <a:bodyPr wrap="square" rtlCol="0">
                <a:spAutoFit/>
              </a:bodyPr>
              <a:lstStyle/>
              <a:p>
                <a:pPr lvl="0" algn="ctr">
                  <a:lnSpc>
                    <a:spcPct val="150000"/>
                  </a:lnSpc>
                </a:pPr>
                <a:r>
                  <a:rPr lang="en-US" dirty="0">
                    <a:latin typeface="Bahnschrift SemiLight" panose="020B0502040204020203" pitchFamily="34" charset="0"/>
                  </a:rPr>
                  <a:t>Legitimate websites use HTTPS </a:t>
                </a:r>
                <a:r>
                  <a:rPr lang="en-US" dirty="0" smtClean="0">
                    <a:latin typeface="Bahnschrift SemiLight" panose="020B0502040204020203" pitchFamily="34" charset="0"/>
                  </a:rPr>
                  <a:t> </a:t>
                </a:r>
                <a:r>
                  <a:rPr lang="en-US" dirty="0">
                    <a:latin typeface="Bahnschrift SemiLight" panose="020B0502040204020203" pitchFamily="34" charset="0"/>
                  </a:rPr>
                  <a:t>to encrypt data. </a:t>
                </a:r>
              </a:p>
            </p:txBody>
          </p:sp>
          <p:sp>
            <p:nvSpPr>
              <p:cNvPr id="40" name="TextBox 39">
                <a:extLst>
                  <a:ext uri="{FF2B5EF4-FFF2-40B4-BE49-F238E27FC236}">
                    <a16:creationId xmlns:a16="http://schemas.microsoft.com/office/drawing/2014/main" id="{FAEDDA6E-8395-4CB3-9E0D-13FAE9324816}"/>
                  </a:ext>
                </a:extLst>
              </p:cNvPr>
              <p:cNvSpPr txBox="1"/>
              <p:nvPr/>
            </p:nvSpPr>
            <p:spPr>
              <a:xfrm>
                <a:off x="1952643" y="3872738"/>
                <a:ext cx="3548293" cy="523220"/>
              </a:xfrm>
              <a:prstGeom prst="rect">
                <a:avLst/>
              </a:prstGeom>
              <a:noFill/>
            </p:spPr>
            <p:txBody>
              <a:bodyPr wrap="square" rtlCol="0">
                <a:spAutoFit/>
              </a:bodyPr>
              <a:lstStyle/>
              <a:p>
                <a:pPr lvl="0" algn="ctr"/>
                <a:r>
                  <a:rPr lang="en-US" sz="2800" b="1" dirty="0" smtClean="0">
                    <a:solidFill>
                      <a:schemeClr val="accent1">
                        <a:lumMod val="60000"/>
                        <a:lumOff val="40000"/>
                      </a:schemeClr>
                    </a:solidFill>
                    <a:latin typeface="Bahnschrift SemiLight" panose="020B0502040204020203" pitchFamily="34" charset="0"/>
                  </a:rPr>
                  <a:t>          Lack </a:t>
                </a:r>
                <a:r>
                  <a:rPr lang="en-US" sz="2800" b="1" dirty="0">
                    <a:solidFill>
                      <a:schemeClr val="accent1">
                        <a:lumMod val="60000"/>
                        <a:lumOff val="40000"/>
                      </a:schemeClr>
                    </a:solidFill>
                    <a:latin typeface="Bahnschrift SemiLight" panose="020B0502040204020203" pitchFamily="34" charset="0"/>
                  </a:rPr>
                  <a:t>of HTTPS:</a:t>
                </a:r>
                <a:endParaRPr lang="en-US" sz="2800" dirty="0">
                  <a:solidFill>
                    <a:schemeClr val="accent1">
                      <a:lumMod val="60000"/>
                      <a:lumOff val="40000"/>
                    </a:schemeClr>
                  </a:solidFill>
                  <a:latin typeface="Bahnschrift SemiLight" panose="020B0502040204020203" pitchFamily="34" charset="0"/>
                </a:endParaRPr>
              </a:p>
            </p:txBody>
          </p:sp>
        </p:grpSp>
        <p:sp>
          <p:nvSpPr>
            <p:cNvPr id="26" name="Oval 25">
              <a:extLst>
                <a:ext uri="{FF2B5EF4-FFF2-40B4-BE49-F238E27FC236}">
                  <a16:creationId xmlns:a16="http://schemas.microsoft.com/office/drawing/2014/main" id="{6CCF7700-7CEF-4125-9B1E-61990A07D387}"/>
                </a:ext>
              </a:extLst>
            </p:cNvPr>
            <p:cNvSpPr/>
            <p:nvPr/>
          </p:nvSpPr>
          <p:spPr>
            <a:xfrm>
              <a:off x="4440047" y="1706180"/>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Oval 26">
              <a:extLst>
                <a:ext uri="{FF2B5EF4-FFF2-40B4-BE49-F238E27FC236}">
                  <a16:creationId xmlns:a16="http://schemas.microsoft.com/office/drawing/2014/main" id="{1B742A5A-FEF0-4305-9EED-2C46AEF05010}"/>
                </a:ext>
              </a:extLst>
            </p:cNvPr>
            <p:cNvSpPr/>
            <p:nvPr/>
          </p:nvSpPr>
          <p:spPr>
            <a:xfrm>
              <a:off x="3028199" y="3513507"/>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Oval 27">
              <a:extLst>
                <a:ext uri="{FF2B5EF4-FFF2-40B4-BE49-F238E27FC236}">
                  <a16:creationId xmlns:a16="http://schemas.microsoft.com/office/drawing/2014/main" id="{2F219CDA-EBB6-4E10-80E8-721811CF8D91}"/>
                </a:ext>
              </a:extLst>
            </p:cNvPr>
            <p:cNvSpPr/>
            <p:nvPr/>
          </p:nvSpPr>
          <p:spPr>
            <a:xfrm>
              <a:off x="4035102" y="5255736"/>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TextBox 28">
              <a:extLst>
                <a:ext uri="{FF2B5EF4-FFF2-40B4-BE49-F238E27FC236}">
                  <a16:creationId xmlns:a16="http://schemas.microsoft.com/office/drawing/2014/main" id="{7B72F386-8192-4C9D-85E8-80A9B4AEEAAC}"/>
                </a:ext>
              </a:extLst>
            </p:cNvPr>
            <p:cNvSpPr txBox="1"/>
            <p:nvPr/>
          </p:nvSpPr>
          <p:spPr>
            <a:xfrm>
              <a:off x="4038545" y="5495464"/>
              <a:ext cx="864095" cy="400110"/>
            </a:xfrm>
            <a:prstGeom prst="rect">
              <a:avLst/>
            </a:prstGeom>
            <a:noFill/>
          </p:spPr>
          <p:txBody>
            <a:bodyPr wrap="square" rtlCol="0">
              <a:spAutoFit/>
            </a:bodyPr>
            <a:lstStyle/>
            <a:p>
              <a:pPr algn="ctr"/>
              <a:r>
                <a:rPr lang="en-US" altLang="ko-KR" sz="2000" b="1" dirty="0" smtClean="0">
                  <a:solidFill>
                    <a:schemeClr val="bg1"/>
                  </a:solidFill>
                  <a:latin typeface="Bahnschrift SemiLight" panose="020B0502040204020203" pitchFamily="34" charset="0"/>
                  <a:cs typeface="Arial" pitchFamily="34" charset="0"/>
                </a:rPr>
                <a:t> </a:t>
              </a:r>
              <a:r>
                <a:rPr lang="en-US" altLang="ko-KR" sz="2000" b="1" dirty="0">
                  <a:solidFill>
                    <a:schemeClr val="bg1"/>
                  </a:solidFill>
                  <a:latin typeface="Bahnschrift SemiLight" panose="020B0502040204020203" pitchFamily="34" charset="0"/>
                  <a:cs typeface="Arial" pitchFamily="34" charset="0"/>
                </a:rPr>
                <a:t>F</a:t>
              </a:r>
              <a:endParaRPr lang="ko-KR" altLang="en-US" sz="2000" b="1" dirty="0">
                <a:solidFill>
                  <a:schemeClr val="bg1"/>
                </a:solidFill>
                <a:latin typeface="Bahnschrift SemiLight" panose="020B0502040204020203" pitchFamily="34" charset="0"/>
                <a:cs typeface="Arial" pitchFamily="34" charset="0"/>
              </a:endParaRPr>
            </a:p>
          </p:txBody>
        </p:sp>
        <p:sp>
          <p:nvSpPr>
            <p:cNvPr id="30" name="TextBox 29">
              <a:extLst>
                <a:ext uri="{FF2B5EF4-FFF2-40B4-BE49-F238E27FC236}">
                  <a16:creationId xmlns:a16="http://schemas.microsoft.com/office/drawing/2014/main" id="{37DBE37D-5D31-41E1-850E-600883B8652B}"/>
                </a:ext>
              </a:extLst>
            </p:cNvPr>
            <p:cNvSpPr txBox="1"/>
            <p:nvPr/>
          </p:nvSpPr>
          <p:spPr>
            <a:xfrm>
              <a:off x="3053348" y="3753236"/>
              <a:ext cx="864095" cy="400110"/>
            </a:xfrm>
            <a:prstGeom prst="rect">
              <a:avLst/>
            </a:prstGeom>
            <a:noFill/>
          </p:spPr>
          <p:txBody>
            <a:bodyPr wrap="square" rtlCol="0">
              <a:spAutoFit/>
            </a:bodyPr>
            <a:lstStyle/>
            <a:p>
              <a:pPr algn="ctr"/>
              <a:r>
                <a:rPr lang="en-US" altLang="ko-KR" sz="2000" b="1" dirty="0" smtClean="0">
                  <a:solidFill>
                    <a:schemeClr val="bg1"/>
                  </a:solidFill>
                  <a:latin typeface="Bahnschrift SemiLight" panose="020B0502040204020203" pitchFamily="34" charset="0"/>
                  <a:cs typeface="Arial" pitchFamily="34" charset="0"/>
                </a:rPr>
                <a:t> </a:t>
              </a:r>
              <a:r>
                <a:rPr lang="en-US" altLang="ko-KR" sz="2000" b="1" dirty="0">
                  <a:solidFill>
                    <a:schemeClr val="bg1"/>
                  </a:solidFill>
                  <a:latin typeface="Bahnschrift SemiLight" panose="020B0502040204020203" pitchFamily="34" charset="0"/>
                  <a:cs typeface="Arial" pitchFamily="34" charset="0"/>
                </a:rPr>
                <a:t>E</a:t>
              </a:r>
              <a:endParaRPr lang="ko-KR" altLang="en-US" sz="2000" b="1" dirty="0">
                <a:solidFill>
                  <a:schemeClr val="bg1"/>
                </a:solidFill>
                <a:latin typeface="Bahnschrift SemiLight" panose="020B0502040204020203" pitchFamily="34" charset="0"/>
                <a:cs typeface="Arial" pitchFamily="34" charset="0"/>
              </a:endParaRPr>
            </a:p>
          </p:txBody>
        </p:sp>
        <p:sp>
          <p:nvSpPr>
            <p:cNvPr id="31" name="TextBox 30">
              <a:extLst>
                <a:ext uri="{FF2B5EF4-FFF2-40B4-BE49-F238E27FC236}">
                  <a16:creationId xmlns:a16="http://schemas.microsoft.com/office/drawing/2014/main" id="{FBFA138E-6CBE-41BC-9A7F-F983BF67BDC1}"/>
                </a:ext>
              </a:extLst>
            </p:cNvPr>
            <p:cNvSpPr txBox="1"/>
            <p:nvPr/>
          </p:nvSpPr>
          <p:spPr>
            <a:xfrm>
              <a:off x="4417366" y="1945908"/>
              <a:ext cx="864095" cy="400110"/>
            </a:xfrm>
            <a:prstGeom prst="rect">
              <a:avLst/>
            </a:prstGeom>
            <a:noFill/>
          </p:spPr>
          <p:txBody>
            <a:bodyPr wrap="square" rtlCol="0">
              <a:spAutoFit/>
            </a:bodyPr>
            <a:lstStyle/>
            <a:p>
              <a:pPr algn="ctr"/>
              <a:r>
                <a:rPr lang="en-US" altLang="ko-KR" sz="2000" b="1" dirty="0" smtClean="0">
                  <a:solidFill>
                    <a:schemeClr val="bg1"/>
                  </a:solidFill>
                  <a:latin typeface="Bahnschrift SemiLight" panose="020B0502040204020203" pitchFamily="34" charset="0"/>
                  <a:cs typeface="Arial" pitchFamily="34" charset="0"/>
                </a:rPr>
                <a:t>  </a:t>
              </a:r>
              <a:r>
                <a:rPr lang="en-US" altLang="ko-KR" sz="2000" b="1" dirty="0">
                  <a:solidFill>
                    <a:schemeClr val="bg1"/>
                  </a:solidFill>
                  <a:latin typeface="Bahnschrift SemiLight" panose="020B0502040204020203" pitchFamily="34" charset="0"/>
                  <a:cs typeface="Arial" pitchFamily="34" charset="0"/>
                </a:rPr>
                <a:t>D</a:t>
              </a:r>
              <a:endParaRPr lang="ko-KR" altLang="en-US" sz="2000" b="1" dirty="0">
                <a:solidFill>
                  <a:schemeClr val="bg1"/>
                </a:solidFill>
                <a:latin typeface="Bahnschrift SemiLight" panose="020B0502040204020203" pitchFamily="34" charset="0"/>
                <a:cs typeface="Arial" pitchFamily="34" charset="0"/>
              </a:endParaRPr>
            </a:p>
          </p:txBody>
        </p:sp>
        <p:cxnSp>
          <p:nvCxnSpPr>
            <p:cNvPr id="32" name="Straight Arrow Connector 31">
              <a:extLst>
                <a:ext uri="{FF2B5EF4-FFF2-40B4-BE49-F238E27FC236}">
                  <a16:creationId xmlns:a16="http://schemas.microsoft.com/office/drawing/2014/main" id="{901DED47-1ECE-425E-A984-DD5C70158831}"/>
                </a:ext>
              </a:extLst>
            </p:cNvPr>
            <p:cNvCxnSpPr>
              <a:cxnSpLocks/>
            </p:cNvCxnSpPr>
            <p:nvPr/>
          </p:nvCxnSpPr>
          <p:spPr>
            <a:xfrm flipH="1" flipV="1">
              <a:off x="5024224" y="2623500"/>
              <a:ext cx="405233" cy="648000"/>
            </a:xfrm>
            <a:prstGeom prst="straightConnector1">
              <a:avLst/>
            </a:prstGeom>
            <a:ln w="25400">
              <a:solidFill>
                <a:schemeClr val="accent4"/>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EFDB6FA-228A-406D-A1AA-00B8D9B6B168}"/>
                </a:ext>
              </a:extLst>
            </p:cNvPr>
            <p:cNvCxnSpPr/>
            <p:nvPr/>
          </p:nvCxnSpPr>
          <p:spPr>
            <a:xfrm flipH="1">
              <a:off x="3803370" y="3970707"/>
              <a:ext cx="648000" cy="2"/>
            </a:xfrm>
            <a:prstGeom prst="straightConnector1">
              <a:avLst/>
            </a:prstGeom>
            <a:ln w="25400">
              <a:solidFill>
                <a:schemeClr val="accent4"/>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434DD6B-5F23-4CC7-9E47-024A4962D246}"/>
                </a:ext>
              </a:extLst>
            </p:cNvPr>
            <p:cNvCxnSpPr>
              <a:cxnSpLocks/>
            </p:cNvCxnSpPr>
            <p:nvPr/>
          </p:nvCxnSpPr>
          <p:spPr>
            <a:xfrm flipH="1">
              <a:off x="4630750" y="4986717"/>
              <a:ext cx="380702" cy="317092"/>
            </a:xfrm>
            <a:prstGeom prst="straightConnector1">
              <a:avLst/>
            </a:prstGeom>
            <a:ln w="25400">
              <a:solidFill>
                <a:schemeClr val="accent4"/>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35" name="Group 34">
              <a:extLst>
                <a:ext uri="{FF2B5EF4-FFF2-40B4-BE49-F238E27FC236}">
                  <a16:creationId xmlns:a16="http://schemas.microsoft.com/office/drawing/2014/main" id="{6F76F4B0-6406-47A1-B4D3-BF1A63B59316}"/>
                </a:ext>
              </a:extLst>
            </p:cNvPr>
            <p:cNvGrpSpPr/>
            <p:nvPr/>
          </p:nvGrpSpPr>
          <p:grpSpPr>
            <a:xfrm>
              <a:off x="29246" y="1275270"/>
              <a:ext cx="5116625" cy="1643526"/>
              <a:chOff x="1804068" y="3739302"/>
              <a:chExt cx="5116625" cy="1643526"/>
            </a:xfrm>
          </p:grpSpPr>
          <p:sp>
            <p:nvSpPr>
              <p:cNvPr id="36" name="TextBox 35">
                <a:extLst>
                  <a:ext uri="{FF2B5EF4-FFF2-40B4-BE49-F238E27FC236}">
                    <a16:creationId xmlns:a16="http://schemas.microsoft.com/office/drawing/2014/main" id="{2796F0AA-4C66-4C30-8749-5997E9E97E70}"/>
                  </a:ext>
                </a:extLst>
              </p:cNvPr>
              <p:cNvSpPr txBox="1"/>
              <p:nvPr/>
            </p:nvSpPr>
            <p:spPr>
              <a:xfrm>
                <a:off x="1804068" y="4100297"/>
                <a:ext cx="4563142" cy="1282531"/>
              </a:xfrm>
              <a:prstGeom prst="rect">
                <a:avLst/>
              </a:prstGeom>
              <a:noFill/>
            </p:spPr>
            <p:txBody>
              <a:bodyPr wrap="square" rtlCol="0">
                <a:spAutoFit/>
              </a:bodyPr>
              <a:lstStyle/>
              <a:p>
                <a:pPr lvl="0" algn="ctr">
                  <a:lnSpc>
                    <a:spcPct val="150000"/>
                  </a:lnSpc>
                </a:pPr>
                <a:r>
                  <a:rPr lang="en-US" dirty="0">
                    <a:latin typeface="Bahnschrift SemiLight" panose="020B0502040204020203" pitchFamily="34" charset="0"/>
                  </a:rPr>
                  <a:t>Carefully examine the website's URL for misspellings, unusual characters, or a domain </a:t>
                </a:r>
                <a:r>
                  <a:rPr lang="en-US" dirty="0" smtClean="0">
                    <a:latin typeface="Bahnschrift SemiLight" panose="020B0502040204020203" pitchFamily="34" charset="0"/>
                  </a:rPr>
                  <a:t>name.</a:t>
                </a:r>
                <a:r>
                  <a:rPr lang="en-US" dirty="0">
                    <a:latin typeface="Bahnschrift SemiLight" panose="020B0502040204020203" pitchFamily="34" charset="0"/>
                  </a:rPr>
                  <a:t> </a:t>
                </a:r>
              </a:p>
            </p:txBody>
          </p:sp>
          <p:sp>
            <p:nvSpPr>
              <p:cNvPr id="37" name="TextBox 36">
                <a:extLst>
                  <a:ext uri="{FF2B5EF4-FFF2-40B4-BE49-F238E27FC236}">
                    <a16:creationId xmlns:a16="http://schemas.microsoft.com/office/drawing/2014/main" id="{664EDBAA-AF9B-4E43-961A-C364E0736B32}"/>
                  </a:ext>
                </a:extLst>
              </p:cNvPr>
              <p:cNvSpPr txBox="1"/>
              <p:nvPr/>
            </p:nvSpPr>
            <p:spPr>
              <a:xfrm>
                <a:off x="3084517" y="3739302"/>
                <a:ext cx="3836176" cy="523220"/>
              </a:xfrm>
              <a:prstGeom prst="rect">
                <a:avLst/>
              </a:prstGeom>
              <a:noFill/>
            </p:spPr>
            <p:txBody>
              <a:bodyPr wrap="square" rtlCol="0">
                <a:spAutoFit/>
              </a:bodyPr>
              <a:lstStyle/>
              <a:p>
                <a:pPr lvl="0" algn="ctr"/>
                <a:r>
                  <a:rPr lang="en-US" sz="2800" b="1" dirty="0">
                    <a:solidFill>
                      <a:schemeClr val="accent6">
                        <a:lumMod val="60000"/>
                        <a:lumOff val="40000"/>
                      </a:schemeClr>
                    </a:solidFill>
                    <a:latin typeface="Bahnschrift SemiLight" panose="020B0502040204020203" pitchFamily="34" charset="0"/>
                  </a:rPr>
                  <a:t>Suspicious URLs:</a:t>
                </a:r>
                <a:endParaRPr lang="en-US" sz="2800" dirty="0">
                  <a:solidFill>
                    <a:schemeClr val="accent6">
                      <a:lumMod val="60000"/>
                      <a:lumOff val="40000"/>
                    </a:schemeClr>
                  </a:solidFill>
                  <a:latin typeface="Bahnschrift SemiLight" panose="020B0502040204020203" pitchFamily="34" charset="0"/>
                </a:endParaRPr>
              </a:p>
            </p:txBody>
          </p:sp>
        </p:grpSp>
        <p:grpSp>
          <p:nvGrpSpPr>
            <p:cNvPr id="41" name="Group 40">
              <a:extLst>
                <a:ext uri="{FF2B5EF4-FFF2-40B4-BE49-F238E27FC236}">
                  <a16:creationId xmlns:a16="http://schemas.microsoft.com/office/drawing/2014/main" id="{EE45C7A8-61A6-4FFD-8304-6846FC691599}"/>
                </a:ext>
              </a:extLst>
            </p:cNvPr>
            <p:cNvGrpSpPr/>
            <p:nvPr/>
          </p:nvGrpSpPr>
          <p:grpSpPr>
            <a:xfrm>
              <a:off x="-166408" y="4513958"/>
              <a:ext cx="4454433" cy="2035547"/>
              <a:chOff x="1608414" y="3676631"/>
              <a:chExt cx="4454433" cy="2035547"/>
            </a:xfrm>
          </p:grpSpPr>
          <p:sp>
            <p:nvSpPr>
              <p:cNvPr id="42" name="TextBox 41">
                <a:extLst>
                  <a:ext uri="{FF2B5EF4-FFF2-40B4-BE49-F238E27FC236}">
                    <a16:creationId xmlns:a16="http://schemas.microsoft.com/office/drawing/2014/main" id="{F1F43100-99D3-4318-B232-D60E8CCA8208}"/>
                  </a:ext>
                </a:extLst>
              </p:cNvPr>
              <p:cNvSpPr txBox="1"/>
              <p:nvPr/>
            </p:nvSpPr>
            <p:spPr>
              <a:xfrm>
                <a:off x="1807719" y="4014149"/>
                <a:ext cx="4255128" cy="1698029"/>
              </a:xfrm>
              <a:prstGeom prst="rect">
                <a:avLst/>
              </a:prstGeom>
              <a:noFill/>
            </p:spPr>
            <p:txBody>
              <a:bodyPr wrap="square" rtlCol="0">
                <a:spAutoFit/>
              </a:bodyPr>
              <a:lstStyle/>
              <a:p>
                <a:pPr lvl="0" algn="ctr">
                  <a:lnSpc>
                    <a:spcPct val="150000"/>
                  </a:lnSpc>
                </a:pPr>
                <a:r>
                  <a:rPr lang="en-US" dirty="0">
                    <a:latin typeface="Bahnschrift SemiLight" panose="020B0502040204020203" pitchFamily="34" charset="0"/>
                  </a:rPr>
                  <a:t>Fake websites may have low-quality images, broken links, spelling errors, or a generally unprofessional appearance. </a:t>
                </a:r>
              </a:p>
            </p:txBody>
          </p:sp>
          <p:sp>
            <p:nvSpPr>
              <p:cNvPr id="43" name="TextBox 42">
                <a:extLst>
                  <a:ext uri="{FF2B5EF4-FFF2-40B4-BE49-F238E27FC236}">
                    <a16:creationId xmlns:a16="http://schemas.microsoft.com/office/drawing/2014/main" id="{D2736BA0-DE6B-4653-9D9A-BDD2810BBA1B}"/>
                  </a:ext>
                </a:extLst>
              </p:cNvPr>
              <p:cNvSpPr txBox="1"/>
              <p:nvPr/>
            </p:nvSpPr>
            <p:spPr>
              <a:xfrm>
                <a:off x="1608414" y="3676631"/>
                <a:ext cx="4282848" cy="523220"/>
              </a:xfrm>
              <a:prstGeom prst="rect">
                <a:avLst/>
              </a:prstGeom>
              <a:noFill/>
            </p:spPr>
            <p:txBody>
              <a:bodyPr wrap="square" rtlCol="0">
                <a:spAutoFit/>
              </a:bodyPr>
              <a:lstStyle/>
              <a:p>
                <a:pPr lvl="0"/>
                <a:r>
                  <a:rPr lang="en-US" sz="2800" b="1" dirty="0">
                    <a:solidFill>
                      <a:schemeClr val="accent1">
                        <a:lumMod val="60000"/>
                        <a:lumOff val="40000"/>
                      </a:schemeClr>
                    </a:solidFill>
                    <a:latin typeface="Bahnschrift SemiLight" panose="020B0502040204020203" pitchFamily="34" charset="0"/>
                  </a:rPr>
                  <a:t>Poor Design and Content:</a:t>
                </a:r>
                <a:endParaRPr lang="en-US" sz="2800" dirty="0">
                  <a:solidFill>
                    <a:schemeClr val="accent1">
                      <a:lumMod val="60000"/>
                      <a:lumOff val="40000"/>
                    </a:schemeClr>
                  </a:solidFill>
                  <a:latin typeface="Bahnschrift SemiLight" panose="020B0502040204020203" pitchFamily="34" charset="0"/>
                </a:endParaRPr>
              </a:p>
            </p:txBody>
          </p:sp>
        </p:grpSp>
      </p:grpSp>
      <p:grpSp>
        <p:nvGrpSpPr>
          <p:cNvPr id="64" name="Group 63">
            <a:extLst>
              <a:ext uri="{FF2B5EF4-FFF2-40B4-BE49-F238E27FC236}">
                <a16:creationId xmlns:a16="http://schemas.microsoft.com/office/drawing/2014/main" id="{B9366259-0F23-4B10-825D-444C9C7BDE6B}"/>
              </a:ext>
            </a:extLst>
          </p:cNvPr>
          <p:cNvGrpSpPr/>
          <p:nvPr/>
        </p:nvGrpSpPr>
        <p:grpSpPr>
          <a:xfrm>
            <a:off x="6361960" y="1160558"/>
            <a:ext cx="5995502" cy="5611185"/>
            <a:chOff x="5962567" y="1181765"/>
            <a:chExt cx="5995502" cy="5611185"/>
          </a:xfrm>
        </p:grpSpPr>
        <p:sp>
          <p:nvSpPr>
            <p:cNvPr id="44" name="Oval 43">
              <a:extLst>
                <a:ext uri="{FF2B5EF4-FFF2-40B4-BE49-F238E27FC236}">
                  <a16:creationId xmlns:a16="http://schemas.microsoft.com/office/drawing/2014/main" id="{625A62DB-FA15-45E4-81C7-A16BBA07FFBB}"/>
                </a:ext>
              </a:extLst>
            </p:cNvPr>
            <p:cNvSpPr/>
            <p:nvPr/>
          </p:nvSpPr>
          <p:spPr>
            <a:xfrm>
              <a:off x="7565607" y="3508545"/>
              <a:ext cx="914400" cy="914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Oval 44">
              <a:extLst>
                <a:ext uri="{FF2B5EF4-FFF2-40B4-BE49-F238E27FC236}">
                  <a16:creationId xmlns:a16="http://schemas.microsoft.com/office/drawing/2014/main" id="{650A25F7-805C-4681-B95A-AE75E0E754F5}"/>
                </a:ext>
              </a:extLst>
            </p:cNvPr>
            <p:cNvSpPr/>
            <p:nvPr/>
          </p:nvSpPr>
          <p:spPr>
            <a:xfrm>
              <a:off x="6015788" y="1663437"/>
              <a:ext cx="914400" cy="914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6" name="TextBox 45">
              <a:extLst>
                <a:ext uri="{FF2B5EF4-FFF2-40B4-BE49-F238E27FC236}">
                  <a16:creationId xmlns:a16="http://schemas.microsoft.com/office/drawing/2014/main" id="{B45C29C7-B1AE-41E1-8DDC-9B7A76CA9039}"/>
                </a:ext>
              </a:extLst>
            </p:cNvPr>
            <p:cNvSpPr txBox="1"/>
            <p:nvPr/>
          </p:nvSpPr>
          <p:spPr>
            <a:xfrm>
              <a:off x="5962567" y="1942354"/>
              <a:ext cx="864095" cy="400110"/>
            </a:xfrm>
            <a:prstGeom prst="rect">
              <a:avLst/>
            </a:prstGeom>
            <a:noFill/>
          </p:spPr>
          <p:txBody>
            <a:bodyPr wrap="square" rtlCol="0">
              <a:spAutoFit/>
            </a:bodyPr>
            <a:lstStyle/>
            <a:p>
              <a:pPr algn="ctr"/>
              <a:r>
                <a:rPr lang="en-US" altLang="ko-KR" sz="1400" b="1" dirty="0" smtClean="0">
                  <a:solidFill>
                    <a:schemeClr val="bg1"/>
                  </a:solidFill>
                  <a:cs typeface="Arial" pitchFamily="34" charset="0"/>
                </a:rPr>
                <a:t>  </a:t>
              </a:r>
              <a:r>
                <a:rPr lang="en-US" altLang="ko-KR" sz="2000" b="1" dirty="0">
                  <a:solidFill>
                    <a:schemeClr val="bg1"/>
                  </a:solidFill>
                  <a:latin typeface="Bahnschrift SemiLight" panose="020B0502040204020203" pitchFamily="34" charset="0"/>
                  <a:cs typeface="Arial" pitchFamily="34" charset="0"/>
                </a:rPr>
                <a:t>A</a:t>
              </a:r>
              <a:endParaRPr lang="ko-KR" altLang="en-US" sz="1400" b="1" dirty="0">
                <a:solidFill>
                  <a:schemeClr val="bg1"/>
                </a:solidFill>
                <a:latin typeface="Bahnschrift SemiLight" panose="020B0502040204020203" pitchFamily="34" charset="0"/>
                <a:cs typeface="Arial" pitchFamily="34" charset="0"/>
              </a:endParaRPr>
            </a:p>
          </p:txBody>
        </p:sp>
        <p:sp>
          <p:nvSpPr>
            <p:cNvPr id="47" name="TextBox 46">
              <a:extLst>
                <a:ext uri="{FF2B5EF4-FFF2-40B4-BE49-F238E27FC236}">
                  <a16:creationId xmlns:a16="http://schemas.microsoft.com/office/drawing/2014/main" id="{FCDEF202-D8B0-42B1-9CD1-F5458650D48D}"/>
                </a:ext>
              </a:extLst>
            </p:cNvPr>
            <p:cNvSpPr txBox="1"/>
            <p:nvPr/>
          </p:nvSpPr>
          <p:spPr>
            <a:xfrm>
              <a:off x="7564632" y="3713553"/>
              <a:ext cx="864095" cy="369332"/>
            </a:xfrm>
            <a:prstGeom prst="rect">
              <a:avLst/>
            </a:prstGeom>
            <a:noFill/>
          </p:spPr>
          <p:txBody>
            <a:bodyPr wrap="square" rtlCol="0">
              <a:spAutoFit/>
            </a:bodyPr>
            <a:lstStyle/>
            <a:p>
              <a:pPr algn="ctr"/>
              <a:r>
                <a:rPr lang="en-US" altLang="ko-KR" sz="1400" b="1" dirty="0" smtClean="0">
                  <a:solidFill>
                    <a:schemeClr val="bg1"/>
                  </a:solidFill>
                  <a:cs typeface="Arial" pitchFamily="34" charset="0"/>
                </a:rPr>
                <a:t> </a:t>
              </a:r>
              <a:r>
                <a:rPr lang="en-US" altLang="ko-KR" b="1" dirty="0" smtClean="0">
                  <a:solidFill>
                    <a:schemeClr val="bg1"/>
                  </a:solidFill>
                  <a:latin typeface="Bahnschrift SemiLight" panose="020B0502040204020203" pitchFamily="34" charset="0"/>
                  <a:cs typeface="Arial" pitchFamily="34" charset="0"/>
                </a:rPr>
                <a:t> </a:t>
              </a:r>
              <a:r>
                <a:rPr lang="en-US" altLang="ko-KR" b="1" dirty="0">
                  <a:solidFill>
                    <a:schemeClr val="bg1"/>
                  </a:solidFill>
                  <a:latin typeface="Bahnschrift SemiLight" panose="020B0502040204020203" pitchFamily="34" charset="0"/>
                  <a:cs typeface="Arial" pitchFamily="34" charset="0"/>
                </a:rPr>
                <a:t>B</a:t>
              </a:r>
              <a:endParaRPr lang="ko-KR" altLang="en-US" b="1" dirty="0">
                <a:solidFill>
                  <a:schemeClr val="bg1"/>
                </a:solidFill>
                <a:latin typeface="Bahnschrift SemiLight" panose="020B0502040204020203" pitchFamily="34" charset="0"/>
                <a:cs typeface="Arial" pitchFamily="34" charset="0"/>
              </a:endParaRPr>
            </a:p>
          </p:txBody>
        </p:sp>
        <p:sp>
          <p:nvSpPr>
            <p:cNvPr id="48" name="Oval 47">
              <a:extLst>
                <a:ext uri="{FF2B5EF4-FFF2-40B4-BE49-F238E27FC236}">
                  <a16:creationId xmlns:a16="http://schemas.microsoft.com/office/drawing/2014/main" id="{579A4714-64D8-413B-B4E0-BED7B1E8CC93}"/>
                </a:ext>
              </a:extLst>
            </p:cNvPr>
            <p:cNvSpPr/>
            <p:nvPr/>
          </p:nvSpPr>
          <p:spPr>
            <a:xfrm>
              <a:off x="6185607" y="5265245"/>
              <a:ext cx="914400" cy="914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9" name="TextBox 48">
              <a:extLst>
                <a:ext uri="{FF2B5EF4-FFF2-40B4-BE49-F238E27FC236}">
                  <a16:creationId xmlns:a16="http://schemas.microsoft.com/office/drawing/2014/main" id="{4C59A531-53F1-4D1D-97BD-120DC2122757}"/>
                </a:ext>
              </a:extLst>
            </p:cNvPr>
            <p:cNvSpPr txBox="1"/>
            <p:nvPr/>
          </p:nvSpPr>
          <p:spPr>
            <a:xfrm>
              <a:off x="6158509" y="5583349"/>
              <a:ext cx="864095" cy="400110"/>
            </a:xfrm>
            <a:prstGeom prst="rect">
              <a:avLst/>
            </a:prstGeom>
            <a:noFill/>
          </p:spPr>
          <p:txBody>
            <a:bodyPr wrap="square" rtlCol="0">
              <a:spAutoFit/>
            </a:bodyPr>
            <a:lstStyle/>
            <a:p>
              <a:pPr algn="ctr"/>
              <a:r>
                <a:rPr lang="en-US" altLang="ko-KR" sz="2000" b="1" dirty="0" smtClean="0">
                  <a:solidFill>
                    <a:schemeClr val="bg1"/>
                  </a:solidFill>
                  <a:latin typeface="Bahnschrift SemiLight" panose="020B0502040204020203" pitchFamily="34" charset="0"/>
                  <a:cs typeface="Arial" pitchFamily="34" charset="0"/>
                </a:rPr>
                <a:t> </a:t>
              </a:r>
              <a:r>
                <a:rPr lang="en-US" altLang="ko-KR" sz="2000" b="1" dirty="0">
                  <a:solidFill>
                    <a:schemeClr val="bg1"/>
                  </a:solidFill>
                  <a:latin typeface="Bahnschrift SemiLight" panose="020B0502040204020203" pitchFamily="34" charset="0"/>
                  <a:cs typeface="Arial" pitchFamily="34" charset="0"/>
                </a:rPr>
                <a:t>C</a:t>
              </a:r>
              <a:endParaRPr lang="ko-KR" altLang="en-US" sz="2000" b="1" dirty="0">
                <a:solidFill>
                  <a:schemeClr val="bg1"/>
                </a:solidFill>
                <a:latin typeface="Bahnschrift SemiLight" panose="020B0502040204020203" pitchFamily="34" charset="0"/>
                <a:cs typeface="Arial" pitchFamily="34" charset="0"/>
              </a:endParaRPr>
            </a:p>
          </p:txBody>
        </p:sp>
        <p:cxnSp>
          <p:nvCxnSpPr>
            <p:cNvPr id="50" name="Straight Arrow Connector 49">
              <a:extLst>
                <a:ext uri="{FF2B5EF4-FFF2-40B4-BE49-F238E27FC236}">
                  <a16:creationId xmlns:a16="http://schemas.microsoft.com/office/drawing/2014/main" id="{048BA501-0C4E-4F87-BCB3-F0462B9D5D96}"/>
                </a:ext>
              </a:extLst>
            </p:cNvPr>
            <p:cNvCxnSpPr>
              <a:cxnSpLocks/>
            </p:cNvCxnSpPr>
            <p:nvPr/>
          </p:nvCxnSpPr>
          <p:spPr>
            <a:xfrm flipV="1">
              <a:off x="6108602" y="2579342"/>
              <a:ext cx="338080" cy="648000"/>
            </a:xfrm>
            <a:prstGeom prst="straightConnector1">
              <a:avLst/>
            </a:prstGeom>
            <a:ln w="25400">
              <a:solidFill>
                <a:schemeClr val="accent3"/>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FA20B7FB-3CBD-41E5-B854-FA495457D448}"/>
                </a:ext>
              </a:extLst>
            </p:cNvPr>
            <p:cNvCxnSpPr/>
            <p:nvPr/>
          </p:nvCxnSpPr>
          <p:spPr>
            <a:xfrm>
              <a:off x="7022212" y="3956794"/>
              <a:ext cx="648000" cy="2"/>
            </a:xfrm>
            <a:prstGeom prst="straightConnector1">
              <a:avLst/>
            </a:prstGeom>
            <a:ln w="25400">
              <a:solidFill>
                <a:schemeClr val="accent3"/>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57D37E19-E43A-48ED-93A4-6CAD7263D6B7}"/>
                </a:ext>
              </a:extLst>
            </p:cNvPr>
            <p:cNvCxnSpPr>
              <a:cxnSpLocks/>
            </p:cNvCxnSpPr>
            <p:nvPr/>
          </p:nvCxnSpPr>
          <p:spPr>
            <a:xfrm>
              <a:off x="6192303" y="5115978"/>
              <a:ext cx="298306" cy="194553"/>
            </a:xfrm>
            <a:prstGeom prst="straightConnector1">
              <a:avLst/>
            </a:prstGeom>
            <a:ln w="25400">
              <a:solidFill>
                <a:schemeClr val="accent3"/>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749FDE0F-BA24-4931-BF13-A2F894617E82}"/>
                </a:ext>
              </a:extLst>
            </p:cNvPr>
            <p:cNvGrpSpPr/>
            <p:nvPr/>
          </p:nvGrpSpPr>
          <p:grpSpPr>
            <a:xfrm>
              <a:off x="6826662" y="1181765"/>
              <a:ext cx="5131407" cy="1292349"/>
              <a:chOff x="1189287" y="3662414"/>
              <a:chExt cx="5131407" cy="1292349"/>
            </a:xfrm>
          </p:grpSpPr>
          <p:sp>
            <p:nvSpPr>
              <p:cNvPr id="54" name="TextBox 53">
                <a:extLst>
                  <a:ext uri="{FF2B5EF4-FFF2-40B4-BE49-F238E27FC236}">
                    <a16:creationId xmlns:a16="http://schemas.microsoft.com/office/drawing/2014/main" id="{1514F56D-C080-4588-8514-72C9E0591C6C}"/>
                  </a:ext>
                </a:extLst>
              </p:cNvPr>
              <p:cNvSpPr txBox="1"/>
              <p:nvPr/>
            </p:nvSpPr>
            <p:spPr>
              <a:xfrm>
                <a:off x="1258479" y="4087731"/>
                <a:ext cx="5062215" cy="867032"/>
              </a:xfrm>
              <a:prstGeom prst="rect">
                <a:avLst/>
              </a:prstGeom>
              <a:noFill/>
            </p:spPr>
            <p:txBody>
              <a:bodyPr wrap="square" rtlCol="0">
                <a:spAutoFit/>
              </a:bodyPr>
              <a:lstStyle/>
              <a:p>
                <a:pPr algn="ctr">
                  <a:lnSpc>
                    <a:spcPct val="150000"/>
                  </a:lnSpc>
                </a:pPr>
                <a:r>
                  <a:rPr lang="en-US" altLang="ko-KR" dirty="0">
                    <a:solidFill>
                      <a:schemeClr val="tx1">
                        <a:lumMod val="75000"/>
                        <a:lumOff val="25000"/>
                      </a:schemeClr>
                    </a:solidFill>
                    <a:latin typeface="Bahnschrift SemiLight" panose="020B0502040204020203" pitchFamily="34" charset="0"/>
                    <a:cs typeface="Arial" pitchFamily="34" charset="0"/>
                  </a:rPr>
                  <a:t>I hope and I believe that this Template will your Time, Money and Reputation</a:t>
                </a:r>
                <a:endParaRPr lang="ko-KR" altLang="en-US" dirty="0">
                  <a:solidFill>
                    <a:schemeClr val="tx1">
                      <a:lumMod val="75000"/>
                      <a:lumOff val="25000"/>
                    </a:schemeClr>
                  </a:solidFill>
                  <a:latin typeface="Bahnschrift SemiLight" panose="020B0502040204020203" pitchFamily="34" charset="0"/>
                  <a:cs typeface="Arial" pitchFamily="34" charset="0"/>
                </a:endParaRPr>
              </a:p>
            </p:txBody>
          </p:sp>
          <p:sp>
            <p:nvSpPr>
              <p:cNvPr id="55" name="TextBox 54">
                <a:extLst>
                  <a:ext uri="{FF2B5EF4-FFF2-40B4-BE49-F238E27FC236}">
                    <a16:creationId xmlns:a16="http://schemas.microsoft.com/office/drawing/2014/main" id="{1EC49FB0-4B23-4236-90DC-0A1D1934DA6B}"/>
                  </a:ext>
                </a:extLst>
              </p:cNvPr>
              <p:cNvSpPr txBox="1"/>
              <p:nvPr/>
            </p:nvSpPr>
            <p:spPr>
              <a:xfrm>
                <a:off x="1189287" y="3662414"/>
                <a:ext cx="4765317" cy="584775"/>
              </a:xfrm>
              <a:prstGeom prst="rect">
                <a:avLst/>
              </a:prstGeom>
              <a:noFill/>
            </p:spPr>
            <p:txBody>
              <a:bodyPr wrap="square" rtlCol="0">
                <a:spAutoFit/>
              </a:bodyPr>
              <a:lstStyle/>
              <a:p>
                <a:pPr lvl="0"/>
                <a:r>
                  <a:rPr lang="en-US" sz="2800" b="1" dirty="0">
                    <a:solidFill>
                      <a:schemeClr val="accent1">
                        <a:lumMod val="60000"/>
                        <a:lumOff val="40000"/>
                      </a:schemeClr>
                    </a:solidFill>
                    <a:latin typeface="Bahnschrift SemiLight" panose="020B0502040204020203" pitchFamily="34" charset="0"/>
                  </a:rPr>
                  <a:t>Missing Contact Information</a:t>
                </a:r>
                <a:r>
                  <a:rPr lang="en-US" sz="3200" b="1" dirty="0">
                    <a:solidFill>
                      <a:schemeClr val="accent1">
                        <a:lumMod val="60000"/>
                        <a:lumOff val="40000"/>
                      </a:schemeClr>
                    </a:solidFill>
                    <a:latin typeface="Bahnschrift SemiLight" panose="020B0502040204020203" pitchFamily="34" charset="0"/>
                  </a:rPr>
                  <a:t>:</a:t>
                </a:r>
                <a:endParaRPr lang="en-US" sz="3200" dirty="0">
                  <a:solidFill>
                    <a:schemeClr val="accent1">
                      <a:lumMod val="60000"/>
                      <a:lumOff val="40000"/>
                    </a:schemeClr>
                  </a:solidFill>
                  <a:latin typeface="Bahnschrift SemiLight" panose="020B0502040204020203" pitchFamily="34" charset="0"/>
                </a:endParaRPr>
              </a:p>
            </p:txBody>
          </p:sp>
        </p:grpSp>
        <p:grpSp>
          <p:nvGrpSpPr>
            <p:cNvPr id="56" name="Group 55">
              <a:extLst>
                <a:ext uri="{FF2B5EF4-FFF2-40B4-BE49-F238E27FC236}">
                  <a16:creationId xmlns:a16="http://schemas.microsoft.com/office/drawing/2014/main" id="{7DFADCFE-697E-44DF-A214-FE4A16C7B554}"/>
                </a:ext>
              </a:extLst>
            </p:cNvPr>
            <p:cNvGrpSpPr/>
            <p:nvPr/>
          </p:nvGrpSpPr>
          <p:grpSpPr>
            <a:xfrm>
              <a:off x="6963118" y="2615853"/>
              <a:ext cx="4838811" cy="2100034"/>
              <a:chOff x="418538" y="3424795"/>
              <a:chExt cx="4880295" cy="2100034"/>
            </a:xfrm>
          </p:grpSpPr>
          <p:sp>
            <p:nvSpPr>
              <p:cNvPr id="57" name="TextBox 56">
                <a:extLst>
                  <a:ext uri="{FF2B5EF4-FFF2-40B4-BE49-F238E27FC236}">
                    <a16:creationId xmlns:a16="http://schemas.microsoft.com/office/drawing/2014/main" id="{90036224-AD22-4564-AD3B-FAC992BD67C2}"/>
                  </a:ext>
                </a:extLst>
              </p:cNvPr>
              <p:cNvSpPr txBox="1"/>
              <p:nvPr/>
            </p:nvSpPr>
            <p:spPr>
              <a:xfrm>
                <a:off x="1567337" y="3826800"/>
                <a:ext cx="3731496" cy="1698029"/>
              </a:xfrm>
              <a:prstGeom prst="rect">
                <a:avLst/>
              </a:prstGeom>
              <a:noFill/>
            </p:spPr>
            <p:txBody>
              <a:bodyPr wrap="square" rtlCol="0">
                <a:spAutoFit/>
              </a:bodyPr>
              <a:lstStyle/>
              <a:p>
                <a:pPr lvl="0" algn="ctr">
                  <a:lnSpc>
                    <a:spcPct val="150000"/>
                  </a:lnSpc>
                </a:pPr>
                <a:r>
                  <a:rPr lang="en-US" dirty="0">
                    <a:latin typeface="Bahnschrift SemiLight" panose="020B0502040204020203" pitchFamily="34" charset="0"/>
                  </a:rPr>
                  <a:t>Be skeptical of websites that offer unrealistic deals or ask for sensitive information without proper security measures. </a:t>
                </a:r>
              </a:p>
            </p:txBody>
          </p:sp>
          <p:sp>
            <p:nvSpPr>
              <p:cNvPr id="58" name="TextBox 57">
                <a:extLst>
                  <a:ext uri="{FF2B5EF4-FFF2-40B4-BE49-F238E27FC236}">
                    <a16:creationId xmlns:a16="http://schemas.microsoft.com/office/drawing/2014/main" id="{B5434942-66FD-41DE-A369-E1E7FFCE3712}"/>
                  </a:ext>
                </a:extLst>
              </p:cNvPr>
              <p:cNvSpPr txBox="1"/>
              <p:nvPr/>
            </p:nvSpPr>
            <p:spPr>
              <a:xfrm>
                <a:off x="418538" y="3424795"/>
                <a:ext cx="4602999" cy="523220"/>
              </a:xfrm>
              <a:prstGeom prst="rect">
                <a:avLst/>
              </a:prstGeom>
              <a:noFill/>
            </p:spPr>
            <p:txBody>
              <a:bodyPr wrap="square" rtlCol="0">
                <a:spAutoFit/>
              </a:bodyPr>
              <a:lstStyle/>
              <a:p>
                <a:pPr lvl="0" algn="ctr"/>
                <a:r>
                  <a:rPr lang="en-US" sz="2800" b="1" dirty="0">
                    <a:solidFill>
                      <a:schemeClr val="accent1">
                        <a:lumMod val="60000"/>
                        <a:lumOff val="40000"/>
                      </a:schemeClr>
                    </a:solidFill>
                    <a:latin typeface="Bahnschrift SemiLight" panose="020B0502040204020203" pitchFamily="34" charset="0"/>
                  </a:rPr>
                  <a:t>Unrealistic Offers:</a:t>
                </a:r>
                <a:endParaRPr lang="en-US" sz="2800" dirty="0">
                  <a:solidFill>
                    <a:schemeClr val="accent1">
                      <a:lumMod val="60000"/>
                      <a:lumOff val="40000"/>
                    </a:schemeClr>
                  </a:solidFill>
                  <a:latin typeface="Bahnschrift SemiLight" panose="020B0502040204020203" pitchFamily="34" charset="0"/>
                </a:endParaRPr>
              </a:p>
            </p:txBody>
          </p:sp>
        </p:grpSp>
        <p:grpSp>
          <p:nvGrpSpPr>
            <p:cNvPr id="59" name="Group 58">
              <a:extLst>
                <a:ext uri="{FF2B5EF4-FFF2-40B4-BE49-F238E27FC236}">
                  <a16:creationId xmlns:a16="http://schemas.microsoft.com/office/drawing/2014/main" id="{1A1B4DDD-097C-4BD7-B8C3-285BE6F03D0F}"/>
                </a:ext>
              </a:extLst>
            </p:cNvPr>
            <p:cNvGrpSpPr/>
            <p:nvPr/>
          </p:nvGrpSpPr>
          <p:grpSpPr>
            <a:xfrm>
              <a:off x="7047755" y="4829701"/>
              <a:ext cx="4670330" cy="1963249"/>
              <a:chOff x="1410380" y="4008991"/>
              <a:chExt cx="4670330" cy="1963249"/>
            </a:xfrm>
          </p:grpSpPr>
          <p:sp>
            <p:nvSpPr>
              <p:cNvPr id="60" name="TextBox 59">
                <a:extLst>
                  <a:ext uri="{FF2B5EF4-FFF2-40B4-BE49-F238E27FC236}">
                    <a16:creationId xmlns:a16="http://schemas.microsoft.com/office/drawing/2014/main" id="{948605A1-5C91-44BB-9682-1904472CA617}"/>
                  </a:ext>
                </a:extLst>
              </p:cNvPr>
              <p:cNvSpPr txBox="1"/>
              <p:nvPr/>
            </p:nvSpPr>
            <p:spPr>
              <a:xfrm>
                <a:off x="1410380" y="4269210"/>
                <a:ext cx="4670330" cy="1703030"/>
              </a:xfrm>
              <a:prstGeom prst="rect">
                <a:avLst/>
              </a:prstGeom>
              <a:noFill/>
            </p:spPr>
            <p:txBody>
              <a:bodyPr wrap="square" rtlCol="0">
                <a:spAutoFit/>
              </a:bodyPr>
              <a:lstStyle/>
              <a:p>
                <a:pPr lvl="0">
                  <a:lnSpc>
                    <a:spcPct val="150000"/>
                  </a:lnSpc>
                </a:pPr>
                <a:r>
                  <a:rPr lang="en-US" dirty="0">
                    <a:latin typeface="Bahnschrift SemiLight" panose="020B0502040204020203" pitchFamily="34" charset="0"/>
                  </a:rPr>
                  <a:t>Reputable websites typically accept credit cards, but phishing sites may ask for bank transfers or other unusual payment methods. </a:t>
                </a:r>
              </a:p>
            </p:txBody>
          </p:sp>
          <p:sp>
            <p:nvSpPr>
              <p:cNvPr id="61" name="TextBox 60">
                <a:extLst>
                  <a:ext uri="{FF2B5EF4-FFF2-40B4-BE49-F238E27FC236}">
                    <a16:creationId xmlns:a16="http://schemas.microsoft.com/office/drawing/2014/main" id="{DB4440B3-BF30-4E06-8D8D-CB6BF01AD4CF}"/>
                  </a:ext>
                </a:extLst>
              </p:cNvPr>
              <p:cNvSpPr txBox="1"/>
              <p:nvPr/>
            </p:nvSpPr>
            <p:spPr>
              <a:xfrm>
                <a:off x="1719324" y="4008991"/>
                <a:ext cx="4140633" cy="523220"/>
              </a:xfrm>
              <a:prstGeom prst="rect">
                <a:avLst/>
              </a:prstGeom>
              <a:noFill/>
            </p:spPr>
            <p:txBody>
              <a:bodyPr wrap="square" rtlCol="0">
                <a:spAutoFit/>
              </a:bodyPr>
              <a:lstStyle/>
              <a:p>
                <a:pPr lvl="0"/>
                <a:r>
                  <a:rPr lang="en-US" sz="2800" b="1" dirty="0">
                    <a:solidFill>
                      <a:schemeClr val="accent1">
                        <a:lumMod val="60000"/>
                        <a:lumOff val="40000"/>
                      </a:schemeClr>
                    </a:solidFill>
                    <a:latin typeface="Bahnschrift SemiLight" panose="020B0502040204020203" pitchFamily="34" charset="0"/>
                  </a:rPr>
                  <a:t>Payment Methods:</a:t>
                </a:r>
                <a:endParaRPr lang="en-US" sz="2800" dirty="0">
                  <a:solidFill>
                    <a:schemeClr val="accent1">
                      <a:lumMod val="60000"/>
                      <a:lumOff val="40000"/>
                    </a:schemeClr>
                  </a:solidFill>
                  <a:latin typeface="Bahnschrift SemiLight" panose="020B0502040204020203" pitchFamily="34" charset="0"/>
                </a:endParaRPr>
              </a:p>
            </p:txBody>
          </p:sp>
        </p:grpSp>
      </p:grpSp>
      <p:pic>
        <p:nvPicPr>
          <p:cNvPr id="3" name="Picture 2"/>
          <p:cNvPicPr>
            <a:picLocks noChangeAspect="1"/>
          </p:cNvPicPr>
          <p:nvPr/>
        </p:nvPicPr>
        <p:blipFill>
          <a:blip r:embed="rId2"/>
          <a:stretch>
            <a:fillRect/>
          </a:stretch>
        </p:blipFill>
        <p:spPr>
          <a:xfrm>
            <a:off x="4468898" y="3054228"/>
            <a:ext cx="3213966" cy="2015526"/>
          </a:xfrm>
          <a:prstGeom prst="rect">
            <a:avLst/>
          </a:prstGeom>
        </p:spPr>
      </p:pic>
    </p:spTree>
    <p:extLst>
      <p:ext uri="{BB962C8B-B14F-4D97-AF65-F5344CB8AC3E}">
        <p14:creationId xmlns:p14="http://schemas.microsoft.com/office/powerpoint/2010/main" val="22360497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latin typeface="Bahnschrift SemiLight" panose="020B0502040204020203" pitchFamily="34" charset="0"/>
              </a:rPr>
              <a:t>What would you do?</a:t>
            </a:r>
            <a:endParaRPr lang="en-US" dirty="0">
              <a:latin typeface="Bahnschrift SemiLight" panose="020B0502040204020203" pitchFamily="34" charset="0"/>
            </a:endParaRPr>
          </a:p>
        </p:txBody>
      </p:sp>
      <p:sp>
        <p:nvSpPr>
          <p:cNvPr id="3" name="TextBox 2"/>
          <p:cNvSpPr txBox="1"/>
          <p:nvPr/>
        </p:nvSpPr>
        <p:spPr>
          <a:xfrm>
            <a:off x="1227909" y="2312126"/>
            <a:ext cx="5577840" cy="2862322"/>
          </a:xfrm>
          <a:prstGeom prst="rect">
            <a:avLst/>
          </a:prstGeom>
          <a:noFill/>
        </p:spPr>
        <p:txBody>
          <a:bodyPr wrap="square" rtlCol="0">
            <a:spAutoFit/>
          </a:bodyPr>
          <a:lstStyle/>
          <a:p>
            <a:r>
              <a:rPr lang="en-US" sz="3600" dirty="0">
                <a:latin typeface="Bahnschrift SemiLight" panose="020B0502040204020203" pitchFamily="34" charset="0"/>
              </a:rPr>
              <a:t>If you received a message asking for personal </a:t>
            </a:r>
            <a:r>
              <a:rPr lang="en-US" sz="3600" dirty="0" smtClean="0">
                <a:latin typeface="Bahnschrift SemiLight" panose="020B0502040204020203" pitchFamily="34" charset="0"/>
              </a:rPr>
              <a:t>information, </a:t>
            </a:r>
            <a:r>
              <a:rPr lang="en-US" sz="3600" dirty="0">
                <a:latin typeface="Bahnschrift SemiLight" panose="020B0502040204020203" pitchFamily="34" charset="0"/>
              </a:rPr>
              <a:t>what steps would you take to verify it?</a:t>
            </a:r>
          </a:p>
        </p:txBody>
      </p:sp>
      <p:sp>
        <p:nvSpPr>
          <p:cNvPr id="4" name="Rectangle 3"/>
          <p:cNvSpPr/>
          <p:nvPr/>
        </p:nvSpPr>
        <p:spPr>
          <a:xfrm>
            <a:off x="323528" y="1280159"/>
            <a:ext cx="11573197"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iamond 4"/>
          <p:cNvSpPr/>
          <p:nvPr/>
        </p:nvSpPr>
        <p:spPr>
          <a:xfrm>
            <a:off x="10593977" y="875206"/>
            <a:ext cx="914400" cy="9144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95107" y="1077681"/>
            <a:ext cx="6052457" cy="4931233"/>
          </a:xfrm>
          <a:prstGeom prst="rect">
            <a:avLst/>
          </a:prstGeom>
        </p:spPr>
      </p:pic>
    </p:spTree>
    <p:extLst>
      <p:ext uri="{BB962C8B-B14F-4D97-AF65-F5344CB8AC3E}">
        <p14:creationId xmlns:p14="http://schemas.microsoft.com/office/powerpoint/2010/main" val="64388486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23529" y="655117"/>
            <a:ext cx="11573197" cy="724247"/>
          </a:xfrm>
          <a:prstGeom prst="rect">
            <a:avLst/>
          </a:prstGeom>
        </p:spPr>
        <p:txBody>
          <a:bodyPr/>
          <a:lstStyle/>
          <a:p>
            <a:r>
              <a:rPr lang="en-US" sz="6600" dirty="0" smtClean="0">
                <a:latin typeface="Bahnschrift SemiLight" panose="020B0502040204020203" pitchFamily="34" charset="0"/>
              </a:rPr>
              <a:t>Social Engineering Tactics Used in Phishing </a:t>
            </a:r>
            <a:endParaRPr lang="en-US" sz="6600" dirty="0">
              <a:latin typeface="Bahnschrift SemiLight" panose="020B0502040204020203" pitchFamily="34" charset="0"/>
            </a:endParaRPr>
          </a:p>
        </p:txBody>
      </p:sp>
      <p:sp>
        <p:nvSpPr>
          <p:cNvPr id="3" name="Rectangle 2">
            <a:extLst>
              <a:ext uri="{FF2B5EF4-FFF2-40B4-BE49-F238E27FC236}">
                <a16:creationId xmlns:a16="http://schemas.microsoft.com/office/drawing/2014/main" id="{54410FB4-252E-4A68-8BCA-8800B6F92BE5}"/>
              </a:ext>
            </a:extLst>
          </p:cNvPr>
          <p:cNvSpPr/>
          <p:nvPr/>
        </p:nvSpPr>
        <p:spPr>
          <a:xfrm rot="16200000">
            <a:off x="5126524" y="-207478"/>
            <a:ext cx="1938954" cy="121919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9" name="TextBox 8">
            <a:extLst>
              <a:ext uri="{FF2B5EF4-FFF2-40B4-BE49-F238E27FC236}">
                <a16:creationId xmlns:a16="http://schemas.microsoft.com/office/drawing/2014/main" id="{AE47F746-B3C5-437F-8B5C-469076F79192}"/>
              </a:ext>
            </a:extLst>
          </p:cNvPr>
          <p:cNvSpPr txBox="1"/>
          <p:nvPr/>
        </p:nvSpPr>
        <p:spPr>
          <a:xfrm>
            <a:off x="3117427" y="2163873"/>
            <a:ext cx="8439031" cy="2862322"/>
          </a:xfrm>
          <a:prstGeom prst="rect">
            <a:avLst/>
          </a:prstGeom>
          <a:noFill/>
        </p:spPr>
        <p:txBody>
          <a:bodyPr wrap="square" rtlCol="0">
            <a:spAutoFit/>
          </a:bodyPr>
          <a:lstStyle/>
          <a:p>
            <a:pPr>
              <a:lnSpc>
                <a:spcPct val="150000"/>
              </a:lnSpc>
            </a:pPr>
            <a:r>
              <a:rPr lang="en-US" sz="2000" dirty="0">
                <a:latin typeface="Bahnschrift SemiLight" panose="020B0502040204020203" pitchFamily="34" charset="0"/>
              </a:rPr>
              <a:t>Phishing attacks leverage various social engineering tactics to trick users into revealing sensitive information or taking actions that compromise their security</a:t>
            </a:r>
            <a:r>
              <a:rPr lang="en-US" sz="2000" dirty="0" smtClean="0">
                <a:latin typeface="Bahnschrift SemiLight" panose="020B0502040204020203" pitchFamily="34" charset="0"/>
              </a:rPr>
              <a:t>.</a:t>
            </a:r>
          </a:p>
          <a:p>
            <a:pPr>
              <a:lnSpc>
                <a:spcPct val="150000"/>
              </a:lnSpc>
            </a:pPr>
            <a:r>
              <a:rPr lang="en-US" sz="2000" dirty="0">
                <a:latin typeface="Bahnschrift SemiLight" panose="020B0502040204020203" pitchFamily="34" charset="0"/>
              </a:rPr>
              <a:t>These tactics often exploit human psychology to create a sense of urgency, trust, or fear, making     victims more susceptible to manipulation</a:t>
            </a:r>
            <a:r>
              <a:rPr lang="en-US" sz="2000" dirty="0" smtClean="0">
                <a:latin typeface="Bahnschrift SemiLight" panose="020B0502040204020203" pitchFamily="34" charset="0"/>
              </a:rPr>
              <a:t>.</a:t>
            </a:r>
            <a:endParaRPr lang="en-US" altLang="ko-KR" sz="2000" dirty="0">
              <a:solidFill>
                <a:schemeClr val="tx1">
                  <a:lumMod val="75000"/>
                  <a:lumOff val="25000"/>
                </a:schemeClr>
              </a:solidFill>
              <a:latin typeface="Bahnschrift SemiLight" panose="020B0502040204020203" pitchFamily="34" charset="0"/>
              <a:cs typeface="Arial" pitchFamily="34" charset="0"/>
            </a:endParaRPr>
          </a:p>
        </p:txBody>
      </p:sp>
      <p:sp>
        <p:nvSpPr>
          <p:cNvPr id="12" name="TextBox 11">
            <a:extLst>
              <a:ext uri="{FF2B5EF4-FFF2-40B4-BE49-F238E27FC236}">
                <a16:creationId xmlns:a16="http://schemas.microsoft.com/office/drawing/2014/main" id="{2CF0686C-A5E4-47FD-AA91-E87CFAA450A5}"/>
              </a:ext>
            </a:extLst>
          </p:cNvPr>
          <p:cNvSpPr txBox="1"/>
          <p:nvPr/>
        </p:nvSpPr>
        <p:spPr>
          <a:xfrm>
            <a:off x="5646617" y="5451648"/>
            <a:ext cx="5856531" cy="923330"/>
          </a:xfrm>
          <a:prstGeom prst="rect">
            <a:avLst/>
          </a:prstGeom>
          <a:noFill/>
        </p:spPr>
        <p:txBody>
          <a:bodyPr wrap="square" rtlCol="0" anchor="ctr">
            <a:spAutoFit/>
          </a:bodyPr>
          <a:lstStyle/>
          <a:p>
            <a:pPr>
              <a:lnSpc>
                <a:spcPct val="150000"/>
              </a:lnSpc>
            </a:pPr>
            <a:r>
              <a:rPr lang="en-US" dirty="0">
                <a:solidFill>
                  <a:schemeClr val="bg1"/>
                </a:solidFill>
              </a:rPr>
              <a:t>Here's a breakdown of common social engineering tactics used in phishing attacks</a:t>
            </a:r>
            <a:r>
              <a:rPr lang="en-US" sz="1400" dirty="0"/>
              <a:t>:</a:t>
            </a:r>
          </a:p>
        </p:txBody>
      </p:sp>
      <p:grpSp>
        <p:nvGrpSpPr>
          <p:cNvPr id="22" name="Group 21">
            <a:extLst>
              <a:ext uri="{FF2B5EF4-FFF2-40B4-BE49-F238E27FC236}">
                <a16:creationId xmlns:a16="http://schemas.microsoft.com/office/drawing/2014/main" id="{D08CDC47-4F80-49AA-B0A9-28F6155566C2}"/>
              </a:ext>
            </a:extLst>
          </p:cNvPr>
          <p:cNvGrpSpPr/>
          <p:nvPr/>
        </p:nvGrpSpPr>
        <p:grpSpPr>
          <a:xfrm>
            <a:off x="866501" y="859239"/>
            <a:ext cx="2250926" cy="5702739"/>
            <a:chOff x="8501432" y="77155"/>
            <a:chExt cx="2685350" cy="6803354"/>
          </a:xfrm>
        </p:grpSpPr>
        <p:sp>
          <p:nvSpPr>
            <p:cNvPr id="23" name="Freeform: Shape 22">
              <a:extLst>
                <a:ext uri="{FF2B5EF4-FFF2-40B4-BE49-F238E27FC236}">
                  <a16:creationId xmlns:a16="http://schemas.microsoft.com/office/drawing/2014/main" id="{D550C564-A9FF-476D-80FC-D2D1118051A7}"/>
                </a:ext>
              </a:extLst>
            </p:cNvPr>
            <p:cNvSpPr/>
            <p:nvPr/>
          </p:nvSpPr>
          <p:spPr>
            <a:xfrm>
              <a:off x="9594444" y="6200794"/>
              <a:ext cx="1005942" cy="467880"/>
            </a:xfrm>
            <a:custGeom>
              <a:avLst/>
              <a:gdLst>
                <a:gd name="connsiteX0" fmla="*/ 46881 w 1005941"/>
                <a:gd name="connsiteY0" fmla="*/ 266526 h 467879"/>
                <a:gd name="connsiteX1" fmla="*/ 46881 w 1005941"/>
                <a:gd name="connsiteY1" fmla="*/ 175289 h 467879"/>
                <a:gd name="connsiteX2" fmla="*/ 67935 w 1005941"/>
                <a:gd name="connsiteY2" fmla="*/ 107447 h 467879"/>
                <a:gd name="connsiteX3" fmla="*/ 355681 w 1005941"/>
                <a:gd name="connsiteY3" fmla="*/ 105107 h 467879"/>
                <a:gd name="connsiteX4" fmla="*/ 472651 w 1005941"/>
                <a:gd name="connsiteY4" fmla="*/ 44283 h 467879"/>
                <a:gd name="connsiteX5" fmla="*/ 507742 w 1005941"/>
                <a:gd name="connsiteY5" fmla="*/ 72356 h 467879"/>
                <a:gd name="connsiteX6" fmla="*/ 739343 w 1005941"/>
                <a:gd name="connsiteY6" fmla="*/ 247811 h 467879"/>
                <a:gd name="connsiteX7" fmla="*/ 790810 w 1005941"/>
                <a:gd name="connsiteY7" fmla="*/ 259508 h 467879"/>
                <a:gd name="connsiteX8" fmla="*/ 917137 w 1005941"/>
                <a:gd name="connsiteY8" fmla="*/ 273545 h 467879"/>
                <a:gd name="connsiteX9" fmla="*/ 973283 w 1005941"/>
                <a:gd name="connsiteY9" fmla="*/ 329690 h 467879"/>
                <a:gd name="connsiteX10" fmla="*/ 926495 w 1005941"/>
                <a:gd name="connsiteY10" fmla="*/ 392854 h 467879"/>
                <a:gd name="connsiteX11" fmla="*/ 470312 w 1005941"/>
                <a:gd name="connsiteY11" fmla="*/ 392854 h 467879"/>
                <a:gd name="connsiteX12" fmla="*/ 320590 w 1005941"/>
                <a:gd name="connsiteY12" fmla="*/ 376478 h 467879"/>
                <a:gd name="connsiteX13" fmla="*/ 96008 w 1005941"/>
                <a:gd name="connsiteY13" fmla="*/ 362441 h 467879"/>
                <a:gd name="connsiteX14" fmla="*/ 46881 w 1005941"/>
                <a:gd name="connsiteY14" fmla="*/ 296938 h 467879"/>
                <a:gd name="connsiteX15" fmla="*/ 46881 w 1005941"/>
                <a:gd name="connsiteY15" fmla="*/ 266526 h 46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5941" h="467879">
                  <a:moveTo>
                    <a:pt x="46881" y="266526"/>
                  </a:moveTo>
                  <a:cubicBezTo>
                    <a:pt x="44541" y="236114"/>
                    <a:pt x="44541" y="208041"/>
                    <a:pt x="46881" y="175289"/>
                  </a:cubicBezTo>
                  <a:cubicBezTo>
                    <a:pt x="53899" y="151895"/>
                    <a:pt x="60917" y="130841"/>
                    <a:pt x="67935" y="107447"/>
                  </a:cubicBezTo>
                  <a:cubicBezTo>
                    <a:pt x="163851" y="107447"/>
                    <a:pt x="259766" y="112126"/>
                    <a:pt x="355681" y="105107"/>
                  </a:cubicBezTo>
                  <a:cubicBezTo>
                    <a:pt x="402469" y="100429"/>
                    <a:pt x="442239" y="79374"/>
                    <a:pt x="472651" y="44283"/>
                  </a:cubicBezTo>
                  <a:cubicBezTo>
                    <a:pt x="498385" y="37265"/>
                    <a:pt x="498385" y="60659"/>
                    <a:pt x="507742" y="72356"/>
                  </a:cubicBezTo>
                  <a:cubicBezTo>
                    <a:pt x="568567" y="154235"/>
                    <a:pt x="624712" y="215060"/>
                    <a:pt x="739343" y="247811"/>
                  </a:cubicBezTo>
                  <a:cubicBezTo>
                    <a:pt x="751040" y="252490"/>
                    <a:pt x="776773" y="259508"/>
                    <a:pt x="790810" y="259508"/>
                  </a:cubicBezTo>
                  <a:cubicBezTo>
                    <a:pt x="835258" y="266526"/>
                    <a:pt x="868010" y="271205"/>
                    <a:pt x="917137" y="273545"/>
                  </a:cubicBezTo>
                  <a:cubicBezTo>
                    <a:pt x="959246" y="280562"/>
                    <a:pt x="970943" y="296938"/>
                    <a:pt x="973283" y="329690"/>
                  </a:cubicBezTo>
                  <a:cubicBezTo>
                    <a:pt x="977962" y="364781"/>
                    <a:pt x="956907" y="383496"/>
                    <a:pt x="926495" y="392854"/>
                  </a:cubicBezTo>
                  <a:cubicBezTo>
                    <a:pt x="776773" y="448999"/>
                    <a:pt x="617694" y="460696"/>
                    <a:pt x="470312" y="392854"/>
                  </a:cubicBezTo>
                  <a:cubicBezTo>
                    <a:pt x="421185" y="369460"/>
                    <a:pt x="376736" y="367120"/>
                    <a:pt x="320590" y="376478"/>
                  </a:cubicBezTo>
                  <a:cubicBezTo>
                    <a:pt x="219996" y="395193"/>
                    <a:pt x="173208" y="378817"/>
                    <a:pt x="96008" y="362441"/>
                  </a:cubicBezTo>
                  <a:cubicBezTo>
                    <a:pt x="58578" y="355423"/>
                    <a:pt x="32844" y="336708"/>
                    <a:pt x="46881" y="296938"/>
                  </a:cubicBezTo>
                  <a:cubicBezTo>
                    <a:pt x="51559" y="287581"/>
                    <a:pt x="46881" y="287581"/>
                    <a:pt x="46881" y="266526"/>
                  </a:cubicBezTo>
                  <a:close/>
                </a:path>
              </a:pathLst>
            </a:custGeom>
            <a:solidFill>
              <a:schemeClr val="bg1">
                <a:lumMod val="85000"/>
              </a:schemeClr>
            </a:solidFill>
            <a:ln w="23341"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D6F1C5CF-2B72-4AF9-9F9D-047672EE0370}"/>
                </a:ext>
              </a:extLst>
            </p:cNvPr>
            <p:cNvSpPr/>
            <p:nvPr/>
          </p:nvSpPr>
          <p:spPr>
            <a:xfrm>
              <a:off x="9061971" y="6285779"/>
              <a:ext cx="444486" cy="584850"/>
            </a:xfrm>
            <a:custGeom>
              <a:avLst/>
              <a:gdLst>
                <a:gd name="connsiteX0" fmla="*/ 102117 w 444485"/>
                <a:gd name="connsiteY0" fmla="*/ 247044 h 584849"/>
                <a:gd name="connsiteX1" fmla="*/ 111474 w 444485"/>
                <a:gd name="connsiteY1" fmla="*/ 76268 h 584849"/>
                <a:gd name="connsiteX2" fmla="*/ 319681 w 444485"/>
                <a:gd name="connsiteY2" fmla="*/ 43516 h 584849"/>
                <a:gd name="connsiteX3" fmla="*/ 382844 w 444485"/>
                <a:gd name="connsiteY3" fmla="*/ 55213 h 584849"/>
                <a:gd name="connsiteX4" fmla="*/ 392202 w 444485"/>
                <a:gd name="connsiteY4" fmla="*/ 300850 h 584849"/>
                <a:gd name="connsiteX5" fmla="*/ 417935 w 444485"/>
                <a:gd name="connsiteY5" fmla="*/ 424839 h 584849"/>
                <a:gd name="connsiteX6" fmla="*/ 340735 w 444485"/>
                <a:gd name="connsiteY6" fmla="*/ 537130 h 584849"/>
                <a:gd name="connsiteX7" fmla="*/ 102117 w 444485"/>
                <a:gd name="connsiteY7" fmla="*/ 532450 h 584849"/>
                <a:gd name="connsiteX8" fmla="*/ 55329 w 444485"/>
                <a:gd name="connsiteY8" fmla="*/ 389748 h 584849"/>
                <a:gd name="connsiteX9" fmla="*/ 102117 w 444485"/>
                <a:gd name="connsiteY9" fmla="*/ 247044 h 58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485" h="584849">
                  <a:moveTo>
                    <a:pt x="102117" y="247044"/>
                  </a:moveTo>
                  <a:cubicBezTo>
                    <a:pt x="113814" y="190899"/>
                    <a:pt x="120832" y="151129"/>
                    <a:pt x="111474" y="76268"/>
                  </a:cubicBezTo>
                  <a:cubicBezTo>
                    <a:pt x="181656" y="66910"/>
                    <a:pt x="247159" y="38838"/>
                    <a:pt x="319681" y="43516"/>
                  </a:cubicBezTo>
                  <a:cubicBezTo>
                    <a:pt x="340735" y="45856"/>
                    <a:pt x="364129" y="45856"/>
                    <a:pt x="382844" y="55213"/>
                  </a:cubicBezTo>
                  <a:cubicBezTo>
                    <a:pt x="394541" y="141771"/>
                    <a:pt x="373487" y="218971"/>
                    <a:pt x="392202" y="300850"/>
                  </a:cubicBezTo>
                  <a:cubicBezTo>
                    <a:pt x="403899" y="342960"/>
                    <a:pt x="413257" y="382729"/>
                    <a:pt x="417935" y="424839"/>
                  </a:cubicBezTo>
                  <a:cubicBezTo>
                    <a:pt x="427293" y="502039"/>
                    <a:pt x="413257" y="523093"/>
                    <a:pt x="340735" y="537130"/>
                  </a:cubicBezTo>
                  <a:cubicBezTo>
                    <a:pt x="258856" y="551166"/>
                    <a:pt x="183996" y="548827"/>
                    <a:pt x="102117" y="532450"/>
                  </a:cubicBezTo>
                  <a:cubicBezTo>
                    <a:pt x="43632" y="520753"/>
                    <a:pt x="29595" y="459930"/>
                    <a:pt x="55329" y="389748"/>
                  </a:cubicBezTo>
                  <a:cubicBezTo>
                    <a:pt x="71704" y="340620"/>
                    <a:pt x="88080" y="300850"/>
                    <a:pt x="102117" y="247044"/>
                  </a:cubicBezTo>
                  <a:close/>
                </a:path>
              </a:pathLst>
            </a:custGeom>
            <a:solidFill>
              <a:schemeClr val="bg1">
                <a:lumMod val="85000"/>
              </a:schemeClr>
            </a:solidFill>
            <a:ln w="23341"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18FD5DE7-74E0-4E0B-B421-346BF92FD415}"/>
                </a:ext>
              </a:extLst>
            </p:cNvPr>
            <p:cNvSpPr/>
            <p:nvPr/>
          </p:nvSpPr>
          <p:spPr>
            <a:xfrm>
              <a:off x="9229390" y="444935"/>
              <a:ext cx="652894" cy="1140679"/>
            </a:xfrm>
            <a:custGeom>
              <a:avLst/>
              <a:gdLst>
                <a:gd name="connsiteX0" fmla="*/ 693217 w 725213"/>
                <a:gd name="connsiteY0" fmla="*/ 121584 h 1216487"/>
                <a:gd name="connsiteX1" fmla="*/ 697896 w 725213"/>
                <a:gd name="connsiteY1" fmla="*/ 166033 h 1216487"/>
                <a:gd name="connsiteX2" fmla="*/ 697896 w 725213"/>
                <a:gd name="connsiteY2" fmla="*/ 273645 h 1216487"/>
                <a:gd name="connsiteX3" fmla="*/ 655787 w 725213"/>
                <a:gd name="connsiteY3" fmla="*/ 456118 h 1216487"/>
                <a:gd name="connsiteX4" fmla="*/ 599641 w 725213"/>
                <a:gd name="connsiteY4" fmla="*/ 589464 h 1216487"/>
                <a:gd name="connsiteX5" fmla="*/ 543496 w 725213"/>
                <a:gd name="connsiteY5" fmla="*/ 666664 h 1216487"/>
                <a:gd name="connsiteX6" fmla="*/ 513084 w 725213"/>
                <a:gd name="connsiteY6" fmla="*/ 734507 h 1216487"/>
                <a:gd name="connsiteX7" fmla="*/ 452259 w 725213"/>
                <a:gd name="connsiteY7" fmla="*/ 750883 h 1216487"/>
                <a:gd name="connsiteX8" fmla="*/ 274465 w 725213"/>
                <a:gd name="connsiteY8" fmla="*/ 661986 h 1216487"/>
                <a:gd name="connsiteX9" fmla="*/ 501387 w 725213"/>
                <a:gd name="connsiteY9" fmla="*/ 764919 h 1216487"/>
                <a:gd name="connsiteX10" fmla="*/ 508405 w 725213"/>
                <a:gd name="connsiteY10" fmla="*/ 776616 h 1216487"/>
                <a:gd name="connsiteX11" fmla="*/ 475653 w 725213"/>
                <a:gd name="connsiteY11" fmla="*/ 1059684 h 1216487"/>
                <a:gd name="connsiteX12" fmla="*/ 456938 w 725213"/>
                <a:gd name="connsiteY12" fmla="*/ 1143902 h 1216487"/>
                <a:gd name="connsiteX13" fmla="*/ 438223 w 725213"/>
                <a:gd name="connsiteY13" fmla="*/ 1183672 h 1216487"/>
                <a:gd name="connsiteX14" fmla="*/ 253410 w 725213"/>
                <a:gd name="connsiteY14" fmla="*/ 926338 h 1216487"/>
                <a:gd name="connsiteX15" fmla="*/ 143459 w 725213"/>
                <a:gd name="connsiteY15" fmla="*/ 849138 h 1216487"/>
                <a:gd name="connsiteX16" fmla="*/ 59240 w 725213"/>
                <a:gd name="connsiteY16" fmla="*/ 605840 h 1216487"/>
                <a:gd name="connsiteX17" fmla="*/ 103689 w 725213"/>
                <a:gd name="connsiteY17" fmla="*/ 406991 h 1216487"/>
                <a:gd name="connsiteX18" fmla="*/ 192586 w 725213"/>
                <a:gd name="connsiteY18" fmla="*/ 411670 h 1216487"/>
                <a:gd name="connsiteX19" fmla="*/ 99010 w 725213"/>
                <a:gd name="connsiteY19" fmla="*/ 336809 h 1216487"/>
                <a:gd name="connsiteX20" fmla="*/ 66258 w 725213"/>
                <a:gd name="connsiteY20" fmla="*/ 261948 h 1216487"/>
                <a:gd name="connsiteX21" fmla="*/ 56901 w 725213"/>
                <a:gd name="connsiteY21" fmla="*/ 163694 h 1216487"/>
                <a:gd name="connsiteX22" fmla="*/ 204283 w 725213"/>
                <a:gd name="connsiteY22" fmla="*/ 297039 h 1216487"/>
                <a:gd name="connsiteX23" fmla="*/ 234695 w 725213"/>
                <a:gd name="connsiteY23" fmla="*/ 217500 h 1216487"/>
                <a:gd name="connsiteX24" fmla="*/ 279144 w 725213"/>
                <a:gd name="connsiteY24" fmla="*/ 170712 h 1216487"/>
                <a:gd name="connsiteX25" fmla="*/ 363362 w 725213"/>
                <a:gd name="connsiteY25" fmla="*/ 109887 h 1216487"/>
                <a:gd name="connsiteX26" fmla="*/ 506066 w 725213"/>
                <a:gd name="connsiteY26" fmla="*/ 63099 h 1216487"/>
                <a:gd name="connsiteX27" fmla="*/ 693217 w 725213"/>
                <a:gd name="connsiteY27" fmla="*/ 121584 h 1216487"/>
                <a:gd name="connsiteX0" fmla="*/ 650223 w 654902"/>
                <a:gd name="connsiteY0" fmla="*/ 78590 h 1140678"/>
                <a:gd name="connsiteX1" fmla="*/ 654902 w 654902"/>
                <a:gd name="connsiteY1" fmla="*/ 123039 h 1140678"/>
                <a:gd name="connsiteX2" fmla="*/ 654902 w 654902"/>
                <a:gd name="connsiteY2" fmla="*/ 230651 h 1140678"/>
                <a:gd name="connsiteX3" fmla="*/ 612793 w 654902"/>
                <a:gd name="connsiteY3" fmla="*/ 413124 h 1140678"/>
                <a:gd name="connsiteX4" fmla="*/ 556647 w 654902"/>
                <a:gd name="connsiteY4" fmla="*/ 546470 h 1140678"/>
                <a:gd name="connsiteX5" fmla="*/ 500502 w 654902"/>
                <a:gd name="connsiteY5" fmla="*/ 623670 h 1140678"/>
                <a:gd name="connsiteX6" fmla="*/ 470090 w 654902"/>
                <a:gd name="connsiteY6" fmla="*/ 691513 h 1140678"/>
                <a:gd name="connsiteX7" fmla="*/ 409265 w 654902"/>
                <a:gd name="connsiteY7" fmla="*/ 707889 h 1140678"/>
                <a:gd name="connsiteX8" fmla="*/ 231471 w 654902"/>
                <a:gd name="connsiteY8" fmla="*/ 618992 h 1140678"/>
                <a:gd name="connsiteX9" fmla="*/ 458393 w 654902"/>
                <a:gd name="connsiteY9" fmla="*/ 721925 h 1140678"/>
                <a:gd name="connsiteX10" fmla="*/ 465411 w 654902"/>
                <a:gd name="connsiteY10" fmla="*/ 733622 h 1140678"/>
                <a:gd name="connsiteX11" fmla="*/ 432659 w 654902"/>
                <a:gd name="connsiteY11" fmla="*/ 1016690 h 1140678"/>
                <a:gd name="connsiteX12" fmla="*/ 413944 w 654902"/>
                <a:gd name="connsiteY12" fmla="*/ 1100908 h 1140678"/>
                <a:gd name="connsiteX13" fmla="*/ 395229 w 654902"/>
                <a:gd name="connsiteY13" fmla="*/ 1140678 h 1140678"/>
                <a:gd name="connsiteX14" fmla="*/ 210416 w 654902"/>
                <a:gd name="connsiteY14" fmla="*/ 883344 h 1140678"/>
                <a:gd name="connsiteX15" fmla="*/ 100465 w 654902"/>
                <a:gd name="connsiteY15" fmla="*/ 806144 h 1140678"/>
                <a:gd name="connsiteX16" fmla="*/ 16246 w 654902"/>
                <a:gd name="connsiteY16" fmla="*/ 562846 h 1140678"/>
                <a:gd name="connsiteX17" fmla="*/ 57735 w 654902"/>
                <a:gd name="connsiteY17" fmla="*/ 346242 h 1140678"/>
                <a:gd name="connsiteX18" fmla="*/ 149592 w 654902"/>
                <a:gd name="connsiteY18" fmla="*/ 368676 h 1140678"/>
                <a:gd name="connsiteX19" fmla="*/ 56016 w 654902"/>
                <a:gd name="connsiteY19" fmla="*/ 293815 h 1140678"/>
                <a:gd name="connsiteX20" fmla="*/ 23264 w 654902"/>
                <a:gd name="connsiteY20" fmla="*/ 218954 h 1140678"/>
                <a:gd name="connsiteX21" fmla="*/ 13907 w 654902"/>
                <a:gd name="connsiteY21" fmla="*/ 120700 h 1140678"/>
                <a:gd name="connsiteX22" fmla="*/ 161289 w 654902"/>
                <a:gd name="connsiteY22" fmla="*/ 254045 h 1140678"/>
                <a:gd name="connsiteX23" fmla="*/ 191701 w 654902"/>
                <a:gd name="connsiteY23" fmla="*/ 174506 h 1140678"/>
                <a:gd name="connsiteX24" fmla="*/ 236150 w 654902"/>
                <a:gd name="connsiteY24" fmla="*/ 127718 h 1140678"/>
                <a:gd name="connsiteX25" fmla="*/ 320368 w 654902"/>
                <a:gd name="connsiteY25" fmla="*/ 66893 h 1140678"/>
                <a:gd name="connsiteX26" fmla="*/ 463072 w 654902"/>
                <a:gd name="connsiteY26" fmla="*/ 20105 h 1140678"/>
                <a:gd name="connsiteX27" fmla="*/ 650223 w 654902"/>
                <a:gd name="connsiteY27" fmla="*/ 78590 h 1140678"/>
                <a:gd name="connsiteX0" fmla="*/ 648214 w 652893"/>
                <a:gd name="connsiteY0" fmla="*/ 78590 h 1140678"/>
                <a:gd name="connsiteX1" fmla="*/ 652893 w 652893"/>
                <a:gd name="connsiteY1" fmla="*/ 123039 h 1140678"/>
                <a:gd name="connsiteX2" fmla="*/ 652893 w 652893"/>
                <a:gd name="connsiteY2" fmla="*/ 230651 h 1140678"/>
                <a:gd name="connsiteX3" fmla="*/ 610784 w 652893"/>
                <a:gd name="connsiteY3" fmla="*/ 413124 h 1140678"/>
                <a:gd name="connsiteX4" fmla="*/ 554638 w 652893"/>
                <a:gd name="connsiteY4" fmla="*/ 546470 h 1140678"/>
                <a:gd name="connsiteX5" fmla="*/ 498493 w 652893"/>
                <a:gd name="connsiteY5" fmla="*/ 623670 h 1140678"/>
                <a:gd name="connsiteX6" fmla="*/ 468081 w 652893"/>
                <a:gd name="connsiteY6" fmla="*/ 691513 h 1140678"/>
                <a:gd name="connsiteX7" fmla="*/ 407256 w 652893"/>
                <a:gd name="connsiteY7" fmla="*/ 707889 h 1140678"/>
                <a:gd name="connsiteX8" fmla="*/ 229462 w 652893"/>
                <a:gd name="connsiteY8" fmla="*/ 618992 h 1140678"/>
                <a:gd name="connsiteX9" fmla="*/ 456384 w 652893"/>
                <a:gd name="connsiteY9" fmla="*/ 721925 h 1140678"/>
                <a:gd name="connsiteX10" fmla="*/ 463402 w 652893"/>
                <a:gd name="connsiteY10" fmla="*/ 733622 h 1140678"/>
                <a:gd name="connsiteX11" fmla="*/ 430650 w 652893"/>
                <a:gd name="connsiteY11" fmla="*/ 1016690 h 1140678"/>
                <a:gd name="connsiteX12" fmla="*/ 411935 w 652893"/>
                <a:gd name="connsiteY12" fmla="*/ 1100908 h 1140678"/>
                <a:gd name="connsiteX13" fmla="*/ 393220 w 652893"/>
                <a:gd name="connsiteY13" fmla="*/ 1140678 h 1140678"/>
                <a:gd name="connsiteX14" fmla="*/ 208407 w 652893"/>
                <a:gd name="connsiteY14" fmla="*/ 883344 h 1140678"/>
                <a:gd name="connsiteX15" fmla="*/ 98456 w 652893"/>
                <a:gd name="connsiteY15" fmla="*/ 806144 h 1140678"/>
                <a:gd name="connsiteX16" fmla="*/ 14237 w 652893"/>
                <a:gd name="connsiteY16" fmla="*/ 562846 h 1140678"/>
                <a:gd name="connsiteX17" fmla="*/ 55726 w 652893"/>
                <a:gd name="connsiteY17" fmla="*/ 346242 h 1140678"/>
                <a:gd name="connsiteX18" fmla="*/ 147583 w 652893"/>
                <a:gd name="connsiteY18" fmla="*/ 368676 h 1140678"/>
                <a:gd name="connsiteX19" fmla="*/ 54007 w 652893"/>
                <a:gd name="connsiteY19" fmla="*/ 293815 h 1140678"/>
                <a:gd name="connsiteX20" fmla="*/ 21255 w 652893"/>
                <a:gd name="connsiteY20" fmla="*/ 218954 h 1140678"/>
                <a:gd name="connsiteX21" fmla="*/ 11898 w 652893"/>
                <a:gd name="connsiteY21" fmla="*/ 111822 h 1140678"/>
                <a:gd name="connsiteX22" fmla="*/ 159280 w 652893"/>
                <a:gd name="connsiteY22" fmla="*/ 254045 h 1140678"/>
                <a:gd name="connsiteX23" fmla="*/ 189692 w 652893"/>
                <a:gd name="connsiteY23" fmla="*/ 174506 h 1140678"/>
                <a:gd name="connsiteX24" fmla="*/ 234141 w 652893"/>
                <a:gd name="connsiteY24" fmla="*/ 127718 h 1140678"/>
                <a:gd name="connsiteX25" fmla="*/ 318359 w 652893"/>
                <a:gd name="connsiteY25" fmla="*/ 66893 h 1140678"/>
                <a:gd name="connsiteX26" fmla="*/ 461063 w 652893"/>
                <a:gd name="connsiteY26" fmla="*/ 20105 h 1140678"/>
                <a:gd name="connsiteX27" fmla="*/ 648214 w 652893"/>
                <a:gd name="connsiteY27" fmla="*/ 78590 h 1140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52893" h="1140678">
                  <a:moveTo>
                    <a:pt x="648214" y="78590"/>
                  </a:moveTo>
                  <a:cubicBezTo>
                    <a:pt x="650554" y="99645"/>
                    <a:pt x="652893" y="109003"/>
                    <a:pt x="652893" y="123039"/>
                  </a:cubicBezTo>
                  <a:lnTo>
                    <a:pt x="652893" y="230651"/>
                  </a:lnTo>
                  <a:cubicBezTo>
                    <a:pt x="615463" y="289136"/>
                    <a:pt x="608445" y="340603"/>
                    <a:pt x="610784" y="413124"/>
                  </a:cubicBezTo>
                  <a:cubicBezTo>
                    <a:pt x="613123" y="462252"/>
                    <a:pt x="589729" y="509040"/>
                    <a:pt x="554638" y="546470"/>
                  </a:cubicBezTo>
                  <a:cubicBezTo>
                    <a:pt x="533584" y="569864"/>
                    <a:pt x="517208" y="586240"/>
                    <a:pt x="498493" y="623670"/>
                  </a:cubicBezTo>
                  <a:cubicBezTo>
                    <a:pt x="486796" y="649404"/>
                    <a:pt x="479778" y="670458"/>
                    <a:pt x="468081" y="691513"/>
                  </a:cubicBezTo>
                  <a:cubicBezTo>
                    <a:pt x="456384" y="721925"/>
                    <a:pt x="430650" y="719586"/>
                    <a:pt x="407256" y="707889"/>
                  </a:cubicBezTo>
                  <a:cubicBezTo>
                    <a:pt x="344093" y="672798"/>
                    <a:pt x="271571" y="656422"/>
                    <a:pt x="229462" y="618992"/>
                  </a:cubicBezTo>
                  <a:cubicBezTo>
                    <a:pt x="290286" y="656422"/>
                    <a:pt x="369826" y="698531"/>
                    <a:pt x="456384" y="721925"/>
                  </a:cubicBezTo>
                  <a:cubicBezTo>
                    <a:pt x="461063" y="724265"/>
                    <a:pt x="463402" y="728943"/>
                    <a:pt x="463402" y="733622"/>
                  </a:cubicBezTo>
                  <a:cubicBezTo>
                    <a:pt x="482117" y="831877"/>
                    <a:pt x="442347" y="920774"/>
                    <a:pt x="430650" y="1016690"/>
                  </a:cubicBezTo>
                  <a:cubicBezTo>
                    <a:pt x="428311" y="1044762"/>
                    <a:pt x="418953" y="1072835"/>
                    <a:pt x="411935" y="1100908"/>
                  </a:cubicBezTo>
                  <a:cubicBezTo>
                    <a:pt x="397899" y="1110266"/>
                    <a:pt x="418953" y="1135999"/>
                    <a:pt x="393220" y="1140678"/>
                  </a:cubicBezTo>
                  <a:cubicBezTo>
                    <a:pt x="346432" y="1044762"/>
                    <a:pt x="273911" y="965223"/>
                    <a:pt x="208407" y="883344"/>
                  </a:cubicBezTo>
                  <a:cubicBezTo>
                    <a:pt x="180335" y="850592"/>
                    <a:pt x="135886" y="829538"/>
                    <a:pt x="98456" y="806144"/>
                  </a:cubicBezTo>
                  <a:cubicBezTo>
                    <a:pt x="9558" y="749998"/>
                    <a:pt x="-20854" y="658761"/>
                    <a:pt x="14237" y="562846"/>
                  </a:cubicBezTo>
                  <a:cubicBezTo>
                    <a:pt x="39971" y="499682"/>
                    <a:pt x="44029" y="414085"/>
                    <a:pt x="55726" y="346242"/>
                  </a:cubicBezTo>
                  <a:cubicBezTo>
                    <a:pt x="83799" y="360278"/>
                    <a:pt x="114831" y="406106"/>
                    <a:pt x="147583" y="368676"/>
                  </a:cubicBezTo>
                  <a:cubicBezTo>
                    <a:pt x="82080" y="368676"/>
                    <a:pt x="70383" y="354639"/>
                    <a:pt x="54007" y="293815"/>
                  </a:cubicBezTo>
                  <a:cubicBezTo>
                    <a:pt x="46989" y="268082"/>
                    <a:pt x="28273" y="249286"/>
                    <a:pt x="21255" y="218954"/>
                  </a:cubicBezTo>
                  <a:cubicBezTo>
                    <a:pt x="14237" y="188622"/>
                    <a:pt x="-13836" y="144573"/>
                    <a:pt x="11898" y="111822"/>
                  </a:cubicBezTo>
                  <a:cubicBezTo>
                    <a:pt x="86759" y="109482"/>
                    <a:pt x="154601" y="151112"/>
                    <a:pt x="159280" y="254045"/>
                  </a:cubicBezTo>
                  <a:cubicBezTo>
                    <a:pt x="192032" y="235330"/>
                    <a:pt x="192032" y="204918"/>
                    <a:pt x="189692" y="174506"/>
                  </a:cubicBezTo>
                  <a:cubicBezTo>
                    <a:pt x="187353" y="141754"/>
                    <a:pt x="194371" y="120700"/>
                    <a:pt x="234141" y="127718"/>
                  </a:cubicBezTo>
                  <a:cubicBezTo>
                    <a:pt x="283268" y="137075"/>
                    <a:pt x="304323" y="106663"/>
                    <a:pt x="318359" y="66893"/>
                  </a:cubicBezTo>
                  <a:cubicBezTo>
                    <a:pt x="337074" y="6069"/>
                    <a:pt x="411935" y="-22004"/>
                    <a:pt x="461063" y="20105"/>
                  </a:cubicBezTo>
                  <a:cubicBezTo>
                    <a:pt x="514869" y="57536"/>
                    <a:pt x="587390" y="66893"/>
                    <a:pt x="648214" y="78590"/>
                  </a:cubicBezTo>
                  <a:close/>
                </a:path>
              </a:pathLst>
            </a:custGeom>
            <a:solidFill>
              <a:schemeClr val="bg1">
                <a:lumMod val="85000"/>
              </a:schemeClr>
            </a:solidFill>
            <a:ln w="23341"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29F1A927-B5A3-44B4-BA2C-FE0566AE2826}"/>
                </a:ext>
              </a:extLst>
            </p:cNvPr>
            <p:cNvSpPr/>
            <p:nvPr/>
          </p:nvSpPr>
          <p:spPr>
            <a:xfrm>
              <a:off x="8501432" y="926512"/>
              <a:ext cx="1777943" cy="1567398"/>
            </a:xfrm>
            <a:custGeom>
              <a:avLst/>
              <a:gdLst>
                <a:gd name="connsiteX0" fmla="*/ 1731761 w 1777943"/>
                <a:gd name="connsiteY0" fmla="*/ 1163792 h 1567397"/>
                <a:gd name="connsiteX1" fmla="*/ 1729422 w 1777943"/>
                <a:gd name="connsiteY1" fmla="*/ 1009392 h 1567397"/>
                <a:gd name="connsiteX2" fmla="*/ 1717725 w 1777943"/>
                <a:gd name="connsiteY2" fmla="*/ 971961 h 1567397"/>
                <a:gd name="connsiteX3" fmla="*/ 1663918 w 1777943"/>
                <a:gd name="connsiteY3" fmla="*/ 567245 h 1567397"/>
                <a:gd name="connsiteX4" fmla="*/ 1633506 w 1777943"/>
                <a:gd name="connsiteY4" fmla="*/ 461972 h 1567397"/>
                <a:gd name="connsiteX5" fmla="*/ 1523554 w 1777943"/>
                <a:gd name="connsiteY5" fmla="*/ 314590 h 1567397"/>
                <a:gd name="connsiteX6" fmla="*/ 1296633 w 1777943"/>
                <a:gd name="connsiteY6" fmla="*/ 192941 h 1567397"/>
                <a:gd name="connsiteX7" fmla="*/ 1294293 w 1777943"/>
                <a:gd name="connsiteY7" fmla="*/ 249087 h 1567397"/>
                <a:gd name="connsiteX8" fmla="*/ 1298972 w 1777943"/>
                <a:gd name="connsiteY8" fmla="*/ 330966 h 1567397"/>
                <a:gd name="connsiteX9" fmla="*/ 1284936 w 1777943"/>
                <a:gd name="connsiteY9" fmla="*/ 354360 h 1567397"/>
                <a:gd name="connsiteX10" fmla="*/ 1270899 w 1777943"/>
                <a:gd name="connsiteY10" fmla="*/ 349681 h 1567397"/>
                <a:gd name="connsiteX11" fmla="*/ 1280257 w 1777943"/>
                <a:gd name="connsiteY11" fmla="*/ 328627 h 1567397"/>
                <a:gd name="connsiteX12" fmla="*/ 1277918 w 1777943"/>
                <a:gd name="connsiteY12" fmla="*/ 263123 h 1567397"/>
                <a:gd name="connsiteX13" fmla="*/ 1263881 w 1777943"/>
                <a:gd name="connsiteY13" fmla="*/ 148493 h 1567397"/>
                <a:gd name="connsiteX14" fmla="*/ 1247505 w 1777943"/>
                <a:gd name="connsiteY14" fmla="*/ 134456 h 1567397"/>
                <a:gd name="connsiteX15" fmla="*/ 1224111 w 1777943"/>
                <a:gd name="connsiteY15" fmla="*/ 132117 h 1567397"/>
                <a:gd name="connsiteX16" fmla="*/ 1196039 w 1777943"/>
                <a:gd name="connsiteY16" fmla="*/ 213996 h 1567397"/>
                <a:gd name="connsiteX17" fmla="*/ 1184342 w 1777943"/>
                <a:gd name="connsiteY17" fmla="*/ 253766 h 1567397"/>
                <a:gd name="connsiteX18" fmla="*/ 1172645 w 1777943"/>
                <a:gd name="connsiteY18" fmla="*/ 394130 h 1567397"/>
                <a:gd name="connsiteX19" fmla="*/ 1128196 w 1777943"/>
                <a:gd name="connsiteY19" fmla="*/ 635088 h 1567397"/>
                <a:gd name="connsiteX20" fmla="*/ 835771 w 1777943"/>
                <a:gd name="connsiteY20" fmla="*/ 307572 h 1567397"/>
                <a:gd name="connsiteX21" fmla="*/ 760910 w 1777943"/>
                <a:gd name="connsiteY21" fmla="*/ 221014 h 1567397"/>
                <a:gd name="connsiteX22" fmla="*/ 756232 w 1777943"/>
                <a:gd name="connsiteY22" fmla="*/ 68953 h 1567397"/>
                <a:gd name="connsiteX23" fmla="*/ 737516 w 1777943"/>
                <a:gd name="connsiteY23" fmla="*/ 43220 h 1567397"/>
                <a:gd name="connsiteX24" fmla="*/ 601831 w 1777943"/>
                <a:gd name="connsiteY24" fmla="*/ 192941 h 1567397"/>
                <a:gd name="connsiteX25" fmla="*/ 627565 w 1777943"/>
                <a:gd name="connsiteY25" fmla="*/ 359039 h 1567397"/>
                <a:gd name="connsiteX26" fmla="*/ 629904 w 1777943"/>
                <a:gd name="connsiteY26" fmla="*/ 361378 h 1567397"/>
                <a:gd name="connsiteX27" fmla="*/ 646280 w 1777943"/>
                <a:gd name="connsiteY27" fmla="*/ 267802 h 1567397"/>
                <a:gd name="connsiteX28" fmla="*/ 730498 w 1777943"/>
                <a:gd name="connsiteY28" fmla="*/ 230372 h 1567397"/>
                <a:gd name="connsiteX29" fmla="*/ 646280 w 1777943"/>
                <a:gd name="connsiteY29" fmla="*/ 370736 h 1567397"/>
                <a:gd name="connsiteX30" fmla="*/ 629904 w 1777943"/>
                <a:gd name="connsiteY30" fmla="*/ 394130 h 1567397"/>
                <a:gd name="connsiteX31" fmla="*/ 606510 w 1777943"/>
                <a:gd name="connsiteY31" fmla="*/ 373075 h 1567397"/>
                <a:gd name="connsiteX32" fmla="*/ 578437 w 1777943"/>
                <a:gd name="connsiteY32" fmla="*/ 204638 h 1567397"/>
                <a:gd name="connsiteX33" fmla="*/ 470825 w 1777943"/>
                <a:gd name="connsiteY33" fmla="*/ 242069 h 1567397"/>
                <a:gd name="connsiteX34" fmla="*/ 314085 w 1777943"/>
                <a:gd name="connsiteY34" fmla="*/ 326287 h 1567397"/>
                <a:gd name="connsiteX35" fmla="*/ 288352 w 1777943"/>
                <a:gd name="connsiteY35" fmla="*/ 340323 h 1567397"/>
                <a:gd name="connsiteX36" fmla="*/ 147988 w 1777943"/>
                <a:gd name="connsiteY36" fmla="*/ 585960 h 1567397"/>
                <a:gd name="connsiteX37" fmla="*/ 73127 w 1777943"/>
                <a:gd name="connsiteY37" fmla="*/ 810543 h 1567397"/>
                <a:gd name="connsiteX38" fmla="*/ 122254 w 1777943"/>
                <a:gd name="connsiteY38" fmla="*/ 918155 h 1567397"/>
                <a:gd name="connsiteX39" fmla="*/ 307067 w 1777943"/>
                <a:gd name="connsiteY39" fmla="*/ 1114665 h 1567397"/>
                <a:gd name="connsiteX40" fmla="*/ 311746 w 1777943"/>
                <a:gd name="connsiteY40" fmla="*/ 1124022 h 1567397"/>
                <a:gd name="connsiteX41" fmla="*/ 307067 w 1777943"/>
                <a:gd name="connsiteY41" fmla="*/ 1117004 h 1567397"/>
                <a:gd name="connsiteX42" fmla="*/ 318764 w 1777943"/>
                <a:gd name="connsiteY42" fmla="*/ 1147416 h 1567397"/>
                <a:gd name="connsiteX43" fmla="*/ 257940 w 1777943"/>
                <a:gd name="connsiteY43" fmla="*/ 1053840 h 1567397"/>
                <a:gd name="connsiteX44" fmla="*/ 157345 w 1777943"/>
                <a:gd name="connsiteY44" fmla="*/ 953246 h 1567397"/>
                <a:gd name="connsiteX45" fmla="*/ 119915 w 1777943"/>
                <a:gd name="connsiteY45" fmla="*/ 960264 h 1567397"/>
                <a:gd name="connsiteX46" fmla="*/ 56751 w 1777943"/>
                <a:gd name="connsiteY46" fmla="*/ 1283102 h 1567397"/>
                <a:gd name="connsiteX47" fmla="*/ 59091 w 1777943"/>
                <a:gd name="connsiteY47" fmla="*/ 1519381 h 1567397"/>
                <a:gd name="connsiteX48" fmla="*/ 110557 w 1777943"/>
                <a:gd name="connsiteY48" fmla="*/ 1517041 h 1567397"/>
                <a:gd name="connsiteX49" fmla="*/ 243903 w 1777943"/>
                <a:gd name="connsiteY49" fmla="*/ 1379017 h 1567397"/>
                <a:gd name="connsiteX50" fmla="*/ 501237 w 1777943"/>
                <a:gd name="connsiteY50" fmla="*/ 1290120 h 1567397"/>
                <a:gd name="connsiteX51" fmla="*/ 821735 w 1777943"/>
                <a:gd name="connsiteY51" fmla="*/ 1285441 h 1567397"/>
                <a:gd name="connsiteX52" fmla="*/ 1731761 w 1777943"/>
                <a:gd name="connsiteY52" fmla="*/ 1163792 h 1567397"/>
                <a:gd name="connsiteX53" fmla="*/ 59091 w 1777943"/>
                <a:gd name="connsiteY53" fmla="*/ 1404750 h 1567397"/>
                <a:gd name="connsiteX54" fmla="*/ 164364 w 1777943"/>
                <a:gd name="connsiteY54" fmla="*/ 1322871 h 1567397"/>
                <a:gd name="connsiteX55" fmla="*/ 59091 w 1777943"/>
                <a:gd name="connsiteY55" fmla="*/ 1404750 h 1567397"/>
                <a:gd name="connsiteX56" fmla="*/ 131612 w 1777943"/>
                <a:gd name="connsiteY56" fmla="*/ 1285441 h 1567397"/>
                <a:gd name="connsiteX57" fmla="*/ 316424 w 1777943"/>
                <a:gd name="connsiteY57" fmla="*/ 1264386 h 1567397"/>
                <a:gd name="connsiteX58" fmla="*/ 131612 w 1777943"/>
                <a:gd name="connsiteY58" fmla="*/ 1285441 h 156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777943" h="1567397">
                  <a:moveTo>
                    <a:pt x="1731761" y="1163792"/>
                  </a:moveTo>
                  <a:cubicBezTo>
                    <a:pt x="1755155" y="1124022"/>
                    <a:pt x="1759834" y="1049162"/>
                    <a:pt x="1729422" y="1009392"/>
                  </a:cubicBezTo>
                  <a:cubicBezTo>
                    <a:pt x="1722403" y="1000034"/>
                    <a:pt x="1717725" y="983658"/>
                    <a:pt x="1717725" y="971961"/>
                  </a:cubicBezTo>
                  <a:cubicBezTo>
                    <a:pt x="1724743" y="833937"/>
                    <a:pt x="1659240" y="705270"/>
                    <a:pt x="1663918" y="567245"/>
                  </a:cubicBezTo>
                  <a:cubicBezTo>
                    <a:pt x="1666258" y="529815"/>
                    <a:pt x="1654561" y="492384"/>
                    <a:pt x="1633506" y="461972"/>
                  </a:cubicBezTo>
                  <a:cubicBezTo>
                    <a:pt x="1598415" y="410505"/>
                    <a:pt x="1582039" y="342663"/>
                    <a:pt x="1523554" y="314590"/>
                  </a:cubicBezTo>
                  <a:cubicBezTo>
                    <a:pt x="1444015" y="279499"/>
                    <a:pt x="1378512" y="223354"/>
                    <a:pt x="1296633" y="192941"/>
                  </a:cubicBezTo>
                  <a:cubicBezTo>
                    <a:pt x="1275578" y="211657"/>
                    <a:pt x="1294293" y="230372"/>
                    <a:pt x="1294293" y="249087"/>
                  </a:cubicBezTo>
                  <a:cubicBezTo>
                    <a:pt x="1296633" y="277160"/>
                    <a:pt x="1296633" y="302893"/>
                    <a:pt x="1298972" y="330966"/>
                  </a:cubicBezTo>
                  <a:cubicBezTo>
                    <a:pt x="1298972" y="340323"/>
                    <a:pt x="1298972" y="352020"/>
                    <a:pt x="1284936" y="354360"/>
                  </a:cubicBezTo>
                  <a:cubicBezTo>
                    <a:pt x="1280257" y="354360"/>
                    <a:pt x="1275578" y="352020"/>
                    <a:pt x="1270899" y="349681"/>
                  </a:cubicBezTo>
                  <a:cubicBezTo>
                    <a:pt x="1259202" y="335645"/>
                    <a:pt x="1277918" y="335645"/>
                    <a:pt x="1280257" y="328627"/>
                  </a:cubicBezTo>
                  <a:cubicBezTo>
                    <a:pt x="1287275" y="307572"/>
                    <a:pt x="1280257" y="286517"/>
                    <a:pt x="1277918" y="263123"/>
                  </a:cubicBezTo>
                  <a:cubicBezTo>
                    <a:pt x="1273239" y="225693"/>
                    <a:pt x="1268560" y="185923"/>
                    <a:pt x="1263881" y="148493"/>
                  </a:cubicBezTo>
                  <a:cubicBezTo>
                    <a:pt x="1259202" y="143814"/>
                    <a:pt x="1252184" y="139135"/>
                    <a:pt x="1247505" y="134456"/>
                  </a:cubicBezTo>
                  <a:cubicBezTo>
                    <a:pt x="1240487" y="129778"/>
                    <a:pt x="1233469" y="129778"/>
                    <a:pt x="1224111" y="132117"/>
                  </a:cubicBezTo>
                  <a:cubicBezTo>
                    <a:pt x="1207736" y="155511"/>
                    <a:pt x="1212414" y="188263"/>
                    <a:pt x="1196039" y="213996"/>
                  </a:cubicBezTo>
                  <a:cubicBezTo>
                    <a:pt x="1191360" y="225693"/>
                    <a:pt x="1184342" y="239729"/>
                    <a:pt x="1184342" y="253766"/>
                  </a:cubicBezTo>
                  <a:cubicBezTo>
                    <a:pt x="1186681" y="300554"/>
                    <a:pt x="1179663" y="347342"/>
                    <a:pt x="1172645" y="394130"/>
                  </a:cubicBezTo>
                  <a:cubicBezTo>
                    <a:pt x="1160948" y="468990"/>
                    <a:pt x="1144572" y="602336"/>
                    <a:pt x="1128196" y="635088"/>
                  </a:cubicBezTo>
                  <a:cubicBezTo>
                    <a:pt x="1043978" y="511100"/>
                    <a:pt x="971456" y="382433"/>
                    <a:pt x="835771" y="307572"/>
                  </a:cubicBezTo>
                  <a:cubicBezTo>
                    <a:pt x="800680" y="288857"/>
                    <a:pt x="777286" y="258445"/>
                    <a:pt x="760910" y="221014"/>
                  </a:cubicBezTo>
                  <a:cubicBezTo>
                    <a:pt x="737516" y="169547"/>
                    <a:pt x="735177" y="120420"/>
                    <a:pt x="756232" y="68953"/>
                  </a:cubicBezTo>
                  <a:cubicBezTo>
                    <a:pt x="753892" y="57256"/>
                    <a:pt x="758571" y="40880"/>
                    <a:pt x="737516" y="43220"/>
                  </a:cubicBezTo>
                  <a:cubicBezTo>
                    <a:pt x="653298" y="57256"/>
                    <a:pt x="627565" y="125099"/>
                    <a:pt x="601831" y="192941"/>
                  </a:cubicBezTo>
                  <a:cubicBezTo>
                    <a:pt x="606510" y="244408"/>
                    <a:pt x="597152" y="300554"/>
                    <a:pt x="627565" y="359039"/>
                  </a:cubicBezTo>
                  <a:cubicBezTo>
                    <a:pt x="627565" y="359039"/>
                    <a:pt x="629904" y="361378"/>
                    <a:pt x="629904" y="361378"/>
                  </a:cubicBezTo>
                  <a:cubicBezTo>
                    <a:pt x="629904" y="321608"/>
                    <a:pt x="629904" y="291196"/>
                    <a:pt x="646280" y="267802"/>
                  </a:cubicBezTo>
                  <a:cubicBezTo>
                    <a:pt x="664995" y="239729"/>
                    <a:pt x="690728" y="223354"/>
                    <a:pt x="730498" y="230372"/>
                  </a:cubicBezTo>
                  <a:cubicBezTo>
                    <a:pt x="657977" y="251426"/>
                    <a:pt x="634583" y="300554"/>
                    <a:pt x="646280" y="370736"/>
                  </a:cubicBezTo>
                  <a:cubicBezTo>
                    <a:pt x="648619" y="380093"/>
                    <a:pt x="643940" y="391790"/>
                    <a:pt x="629904" y="394130"/>
                  </a:cubicBezTo>
                  <a:cubicBezTo>
                    <a:pt x="615868" y="396469"/>
                    <a:pt x="611189" y="384772"/>
                    <a:pt x="606510" y="373075"/>
                  </a:cubicBezTo>
                  <a:cubicBezTo>
                    <a:pt x="585455" y="319269"/>
                    <a:pt x="583116" y="260784"/>
                    <a:pt x="578437" y="204638"/>
                  </a:cubicBezTo>
                  <a:cubicBezTo>
                    <a:pt x="541007" y="211657"/>
                    <a:pt x="501237" y="218675"/>
                    <a:pt x="470825" y="242069"/>
                  </a:cubicBezTo>
                  <a:cubicBezTo>
                    <a:pt x="421697" y="277160"/>
                    <a:pt x="370231" y="305233"/>
                    <a:pt x="314085" y="326287"/>
                  </a:cubicBezTo>
                  <a:cubicBezTo>
                    <a:pt x="304727" y="330966"/>
                    <a:pt x="295370" y="333305"/>
                    <a:pt x="288352" y="340323"/>
                  </a:cubicBezTo>
                  <a:cubicBezTo>
                    <a:pt x="211152" y="405827"/>
                    <a:pt x="187758" y="504081"/>
                    <a:pt x="147988" y="585960"/>
                  </a:cubicBezTo>
                  <a:cubicBezTo>
                    <a:pt x="115236" y="653803"/>
                    <a:pt x="84824" y="731003"/>
                    <a:pt x="73127" y="810543"/>
                  </a:cubicBezTo>
                  <a:cubicBezTo>
                    <a:pt x="63769" y="876046"/>
                    <a:pt x="63769" y="892422"/>
                    <a:pt x="122254" y="918155"/>
                  </a:cubicBezTo>
                  <a:cubicBezTo>
                    <a:pt x="213491" y="955586"/>
                    <a:pt x="269637" y="1028107"/>
                    <a:pt x="307067" y="1114665"/>
                  </a:cubicBezTo>
                  <a:cubicBezTo>
                    <a:pt x="309406" y="1117004"/>
                    <a:pt x="309406" y="1121683"/>
                    <a:pt x="311746" y="1124022"/>
                  </a:cubicBezTo>
                  <a:cubicBezTo>
                    <a:pt x="309406" y="1121683"/>
                    <a:pt x="309406" y="1119344"/>
                    <a:pt x="307067" y="1117004"/>
                  </a:cubicBezTo>
                  <a:cubicBezTo>
                    <a:pt x="311746" y="1126362"/>
                    <a:pt x="316424" y="1138059"/>
                    <a:pt x="318764" y="1147416"/>
                  </a:cubicBezTo>
                  <a:cubicBezTo>
                    <a:pt x="297709" y="1117004"/>
                    <a:pt x="278994" y="1084253"/>
                    <a:pt x="257940" y="1053840"/>
                  </a:cubicBezTo>
                  <a:cubicBezTo>
                    <a:pt x="229867" y="1014071"/>
                    <a:pt x="197115" y="981319"/>
                    <a:pt x="157345" y="953246"/>
                  </a:cubicBezTo>
                  <a:cubicBezTo>
                    <a:pt x="138630" y="939210"/>
                    <a:pt x="129273" y="939210"/>
                    <a:pt x="119915" y="960264"/>
                  </a:cubicBezTo>
                  <a:cubicBezTo>
                    <a:pt x="87163" y="1065537"/>
                    <a:pt x="80145" y="1175489"/>
                    <a:pt x="56751" y="1283102"/>
                  </a:cubicBezTo>
                  <a:cubicBezTo>
                    <a:pt x="40375" y="1362641"/>
                    <a:pt x="35697" y="1439841"/>
                    <a:pt x="59091" y="1519381"/>
                  </a:cubicBezTo>
                  <a:cubicBezTo>
                    <a:pt x="75466" y="1528738"/>
                    <a:pt x="91842" y="1526399"/>
                    <a:pt x="110557" y="1517041"/>
                  </a:cubicBezTo>
                  <a:cubicBezTo>
                    <a:pt x="152667" y="1467914"/>
                    <a:pt x="187758" y="1407090"/>
                    <a:pt x="243903" y="1379017"/>
                  </a:cubicBezTo>
                  <a:cubicBezTo>
                    <a:pt x="342158" y="1329890"/>
                    <a:pt x="442752" y="1287780"/>
                    <a:pt x="501237" y="1290120"/>
                  </a:cubicBezTo>
                  <a:cubicBezTo>
                    <a:pt x="590134" y="1294799"/>
                    <a:pt x="737516" y="1313514"/>
                    <a:pt x="821735" y="1285441"/>
                  </a:cubicBezTo>
                  <a:lnTo>
                    <a:pt x="1731761" y="1163792"/>
                  </a:lnTo>
                  <a:close/>
                  <a:moveTo>
                    <a:pt x="59091" y="1404750"/>
                  </a:moveTo>
                  <a:cubicBezTo>
                    <a:pt x="80145" y="1360302"/>
                    <a:pt x="115236" y="1334568"/>
                    <a:pt x="164364" y="1322871"/>
                  </a:cubicBezTo>
                  <a:cubicBezTo>
                    <a:pt x="129273" y="1350944"/>
                    <a:pt x="94182" y="1376678"/>
                    <a:pt x="59091" y="1404750"/>
                  </a:cubicBezTo>
                  <a:close/>
                  <a:moveTo>
                    <a:pt x="131612" y="1285441"/>
                  </a:moveTo>
                  <a:cubicBezTo>
                    <a:pt x="187758" y="1243332"/>
                    <a:pt x="250921" y="1240992"/>
                    <a:pt x="316424" y="1264386"/>
                  </a:cubicBezTo>
                  <a:cubicBezTo>
                    <a:pt x="253261" y="1257368"/>
                    <a:pt x="192436" y="1266726"/>
                    <a:pt x="131612" y="1285441"/>
                  </a:cubicBezTo>
                  <a:close/>
                </a:path>
              </a:pathLst>
            </a:custGeom>
            <a:solidFill>
              <a:srgbClr val="403D3D"/>
            </a:solidFill>
            <a:ln w="23341"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5F363208-3B86-400C-9FA6-5E25A8C9E242}"/>
                </a:ext>
              </a:extLst>
            </p:cNvPr>
            <p:cNvSpPr/>
            <p:nvPr/>
          </p:nvSpPr>
          <p:spPr>
            <a:xfrm>
              <a:off x="10126872" y="2025953"/>
              <a:ext cx="655032" cy="561456"/>
            </a:xfrm>
            <a:custGeom>
              <a:avLst/>
              <a:gdLst>
                <a:gd name="connsiteX0" fmla="*/ 52515 w 655031"/>
                <a:gd name="connsiteY0" fmla="*/ 534570 h 561455"/>
                <a:gd name="connsiteX1" fmla="*/ 43157 w 655031"/>
                <a:gd name="connsiteY1" fmla="*/ 525213 h 561455"/>
                <a:gd name="connsiteX2" fmla="*/ 78248 w 655031"/>
                <a:gd name="connsiteY2" fmla="*/ 490122 h 561455"/>
                <a:gd name="connsiteX3" fmla="*/ 270079 w 655031"/>
                <a:gd name="connsiteY3" fmla="*/ 349758 h 561455"/>
                <a:gd name="connsiteX4" fmla="*/ 548468 w 655031"/>
                <a:gd name="connsiteY4" fmla="*/ 104121 h 561455"/>
                <a:gd name="connsiteX5" fmla="*/ 553146 w 655031"/>
                <a:gd name="connsiteY5" fmla="*/ 57333 h 561455"/>
                <a:gd name="connsiteX6" fmla="*/ 606953 w 655031"/>
                <a:gd name="connsiteY6" fmla="*/ 69030 h 561455"/>
                <a:gd name="connsiteX7" fmla="*/ 635025 w 655031"/>
                <a:gd name="connsiteY7" fmla="*/ 87745 h 561455"/>
                <a:gd name="connsiteX8" fmla="*/ 525074 w 655031"/>
                <a:gd name="connsiteY8" fmla="*/ 164945 h 561455"/>
                <a:gd name="connsiteX9" fmla="*/ 167146 w 655031"/>
                <a:gd name="connsiteY9" fmla="*/ 469067 h 561455"/>
                <a:gd name="connsiteX10" fmla="*/ 52515 w 655031"/>
                <a:gd name="connsiteY10" fmla="*/ 534570 h 56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5031" h="561455">
                  <a:moveTo>
                    <a:pt x="52515" y="534570"/>
                  </a:moveTo>
                  <a:cubicBezTo>
                    <a:pt x="50176" y="532231"/>
                    <a:pt x="45497" y="527552"/>
                    <a:pt x="43157" y="525213"/>
                  </a:cubicBezTo>
                  <a:cubicBezTo>
                    <a:pt x="40818" y="499479"/>
                    <a:pt x="64212" y="497140"/>
                    <a:pt x="78248" y="490122"/>
                  </a:cubicBezTo>
                  <a:cubicBezTo>
                    <a:pt x="148430" y="452691"/>
                    <a:pt x="209255" y="398885"/>
                    <a:pt x="270079" y="349758"/>
                  </a:cubicBezTo>
                  <a:cubicBezTo>
                    <a:pt x="365994" y="270218"/>
                    <a:pt x="459570" y="188339"/>
                    <a:pt x="548468" y="104121"/>
                  </a:cubicBezTo>
                  <a:cubicBezTo>
                    <a:pt x="567183" y="85406"/>
                    <a:pt x="574201" y="73709"/>
                    <a:pt x="553146" y="57333"/>
                  </a:cubicBezTo>
                  <a:cubicBezTo>
                    <a:pt x="576540" y="40957"/>
                    <a:pt x="599934" y="31599"/>
                    <a:pt x="606953" y="69030"/>
                  </a:cubicBezTo>
                  <a:cubicBezTo>
                    <a:pt x="611631" y="87745"/>
                    <a:pt x="625668" y="83066"/>
                    <a:pt x="635025" y="87745"/>
                  </a:cubicBezTo>
                  <a:cubicBezTo>
                    <a:pt x="588237" y="101781"/>
                    <a:pt x="555486" y="132194"/>
                    <a:pt x="525074" y="164945"/>
                  </a:cubicBezTo>
                  <a:cubicBezTo>
                    <a:pt x="417461" y="279576"/>
                    <a:pt x="286455" y="366133"/>
                    <a:pt x="167146" y="469067"/>
                  </a:cubicBezTo>
                  <a:cubicBezTo>
                    <a:pt x="132055" y="499479"/>
                    <a:pt x="92285" y="515855"/>
                    <a:pt x="52515" y="534570"/>
                  </a:cubicBezTo>
                  <a:close/>
                </a:path>
              </a:pathLst>
            </a:custGeom>
            <a:solidFill>
              <a:srgbClr val="6D6A6A"/>
            </a:solidFill>
            <a:ln w="23341"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9651982F-E2B7-42AA-BC80-093F795EDC8D}"/>
                </a:ext>
              </a:extLst>
            </p:cNvPr>
            <p:cNvSpPr/>
            <p:nvPr/>
          </p:nvSpPr>
          <p:spPr>
            <a:xfrm>
              <a:off x="8876498" y="2106020"/>
              <a:ext cx="1427033" cy="4304495"/>
            </a:xfrm>
            <a:custGeom>
              <a:avLst/>
              <a:gdLst>
                <a:gd name="connsiteX0" fmla="*/ 1305229 w 1427033"/>
                <a:gd name="connsiteY0" fmla="*/ 73181 h 4304494"/>
                <a:gd name="connsiteX1" fmla="*/ 1279495 w 1427033"/>
                <a:gd name="connsiteY1" fmla="*/ 87218 h 4304494"/>
                <a:gd name="connsiteX2" fmla="*/ 673591 w 1427033"/>
                <a:gd name="connsiteY2" fmla="*/ 122309 h 4304494"/>
                <a:gd name="connsiteX3" fmla="*/ 638500 w 1427033"/>
                <a:gd name="connsiteY3" fmla="*/ 143363 h 4304494"/>
                <a:gd name="connsiteX4" fmla="*/ 109796 w 1427033"/>
                <a:gd name="connsiteY4" fmla="*/ 407715 h 4304494"/>
                <a:gd name="connsiteX5" fmla="*/ 91081 w 1427033"/>
                <a:gd name="connsiteY5" fmla="*/ 454503 h 4304494"/>
                <a:gd name="connsiteX6" fmla="*/ 91081 w 1427033"/>
                <a:gd name="connsiteY6" fmla="*/ 524685 h 4304494"/>
                <a:gd name="connsiteX7" fmla="*/ 74705 w 1427033"/>
                <a:gd name="connsiteY7" fmla="*/ 583170 h 4304494"/>
                <a:gd name="connsiteX8" fmla="*/ 55990 w 1427033"/>
                <a:gd name="connsiteY8" fmla="*/ 693122 h 4304494"/>
                <a:gd name="connsiteX9" fmla="*/ 95759 w 1427033"/>
                <a:gd name="connsiteY9" fmla="*/ 739910 h 4304494"/>
                <a:gd name="connsiteX10" fmla="*/ 123832 w 1427033"/>
                <a:gd name="connsiteY10" fmla="*/ 805413 h 4304494"/>
                <a:gd name="connsiteX11" fmla="*/ 116814 w 1427033"/>
                <a:gd name="connsiteY11" fmla="*/ 1086141 h 4304494"/>
                <a:gd name="connsiteX12" fmla="*/ 114475 w 1427033"/>
                <a:gd name="connsiteY12" fmla="*/ 1100177 h 4304494"/>
                <a:gd name="connsiteX13" fmla="*/ 114475 w 1427033"/>
                <a:gd name="connsiteY13" fmla="*/ 1359851 h 4304494"/>
                <a:gd name="connsiteX14" fmla="*/ 109796 w 1427033"/>
                <a:gd name="connsiteY14" fmla="*/ 1504894 h 4304494"/>
                <a:gd name="connsiteX15" fmla="*/ 133190 w 1427033"/>
                <a:gd name="connsiteY15" fmla="*/ 1713100 h 4304494"/>
                <a:gd name="connsiteX16" fmla="*/ 156584 w 1427033"/>
                <a:gd name="connsiteY16" fmla="*/ 1851125 h 4304494"/>
                <a:gd name="connsiteX17" fmla="*/ 186996 w 1427033"/>
                <a:gd name="connsiteY17" fmla="*/ 2021901 h 4304494"/>
                <a:gd name="connsiteX18" fmla="*/ 210390 w 1427033"/>
                <a:gd name="connsiteY18" fmla="*/ 2309647 h 4304494"/>
                <a:gd name="connsiteX19" fmla="*/ 198693 w 1427033"/>
                <a:gd name="connsiteY19" fmla="*/ 2333041 h 4304494"/>
                <a:gd name="connsiteX20" fmla="*/ 208050 w 1427033"/>
                <a:gd name="connsiteY20" fmla="*/ 2494460 h 4304494"/>
                <a:gd name="connsiteX21" fmla="*/ 215069 w 1427033"/>
                <a:gd name="connsiteY21" fmla="*/ 2545926 h 4304494"/>
                <a:gd name="connsiteX22" fmla="*/ 172959 w 1427033"/>
                <a:gd name="connsiteY22" fmla="*/ 2690969 h 4304494"/>
                <a:gd name="connsiteX23" fmla="*/ 172959 w 1427033"/>
                <a:gd name="connsiteY23" fmla="*/ 2705006 h 4304494"/>
                <a:gd name="connsiteX24" fmla="*/ 175299 w 1427033"/>
                <a:gd name="connsiteY24" fmla="*/ 2903855 h 4304494"/>
                <a:gd name="connsiteX25" fmla="*/ 161262 w 1427033"/>
                <a:gd name="connsiteY25" fmla="*/ 3151831 h 4304494"/>
                <a:gd name="connsiteX26" fmla="*/ 158923 w 1427033"/>
                <a:gd name="connsiteY26" fmla="*/ 3161188 h 4304494"/>
                <a:gd name="connsiteX27" fmla="*/ 149565 w 1427033"/>
                <a:gd name="connsiteY27" fmla="*/ 3413844 h 4304494"/>
                <a:gd name="connsiteX28" fmla="*/ 151905 w 1427033"/>
                <a:gd name="connsiteY28" fmla="*/ 3647784 h 4304494"/>
                <a:gd name="connsiteX29" fmla="*/ 194014 w 1427033"/>
                <a:gd name="connsiteY29" fmla="*/ 4008051 h 4304494"/>
                <a:gd name="connsiteX30" fmla="*/ 226766 w 1427033"/>
                <a:gd name="connsiteY30" fmla="*/ 4197542 h 4304494"/>
                <a:gd name="connsiteX31" fmla="*/ 275893 w 1427033"/>
                <a:gd name="connsiteY31" fmla="*/ 4256027 h 4304494"/>
                <a:gd name="connsiteX32" fmla="*/ 299287 w 1427033"/>
                <a:gd name="connsiteY32" fmla="*/ 4265385 h 4304494"/>
                <a:gd name="connsiteX33" fmla="*/ 374148 w 1427033"/>
                <a:gd name="connsiteY33" fmla="*/ 4256027 h 4304494"/>
                <a:gd name="connsiteX34" fmla="*/ 572997 w 1427033"/>
                <a:gd name="connsiteY34" fmla="*/ 4244330 h 4304494"/>
                <a:gd name="connsiteX35" fmla="*/ 624464 w 1427033"/>
                <a:gd name="connsiteY35" fmla="*/ 4234973 h 4304494"/>
                <a:gd name="connsiteX36" fmla="*/ 640839 w 1427033"/>
                <a:gd name="connsiteY36" fmla="*/ 4199882 h 4304494"/>
                <a:gd name="connsiteX37" fmla="*/ 636161 w 1427033"/>
                <a:gd name="connsiteY37" fmla="*/ 3872366 h 4304494"/>
                <a:gd name="connsiteX38" fmla="*/ 610427 w 1427033"/>
                <a:gd name="connsiteY38" fmla="*/ 3549529 h 4304494"/>
                <a:gd name="connsiteX39" fmla="*/ 605748 w 1427033"/>
                <a:gd name="connsiteY39" fmla="*/ 3467650 h 4304494"/>
                <a:gd name="connsiteX40" fmla="*/ 622124 w 1427033"/>
                <a:gd name="connsiteY40" fmla="*/ 2807939 h 4304494"/>
                <a:gd name="connsiteX41" fmla="*/ 666573 w 1427033"/>
                <a:gd name="connsiteY41" fmla="*/ 2457029 h 4304494"/>
                <a:gd name="connsiteX42" fmla="*/ 696985 w 1427033"/>
                <a:gd name="connsiteY42" fmla="*/ 2005525 h 4304494"/>
                <a:gd name="connsiteX43" fmla="*/ 795240 w 1427033"/>
                <a:gd name="connsiteY43" fmla="*/ 1537645 h 4304494"/>
                <a:gd name="connsiteX44" fmla="*/ 771846 w 1427033"/>
                <a:gd name="connsiteY44" fmla="*/ 1766906 h 4304494"/>
                <a:gd name="connsiteX45" fmla="*/ 746112 w 1427033"/>
                <a:gd name="connsiteY45" fmla="*/ 1977452 h 4304494"/>
                <a:gd name="connsiteX46" fmla="*/ 769506 w 1427033"/>
                <a:gd name="connsiteY46" fmla="*/ 2209053 h 4304494"/>
                <a:gd name="connsiteX47" fmla="*/ 785882 w 1427033"/>
                <a:gd name="connsiteY47" fmla="*/ 2335380 h 4304494"/>
                <a:gd name="connsiteX48" fmla="*/ 795240 w 1427033"/>
                <a:gd name="connsiteY48" fmla="*/ 2714363 h 4304494"/>
                <a:gd name="connsiteX49" fmla="*/ 748452 w 1427033"/>
                <a:gd name="connsiteY49" fmla="*/ 3114400 h 4304494"/>
                <a:gd name="connsiteX50" fmla="*/ 755470 w 1427033"/>
                <a:gd name="connsiteY50" fmla="*/ 3647784 h 4304494"/>
                <a:gd name="connsiteX51" fmla="*/ 757809 w 1427033"/>
                <a:gd name="connsiteY51" fmla="*/ 3769432 h 4304494"/>
                <a:gd name="connsiteX52" fmla="*/ 760149 w 1427033"/>
                <a:gd name="connsiteY52" fmla="*/ 4052500 h 4304494"/>
                <a:gd name="connsiteX53" fmla="*/ 767167 w 1427033"/>
                <a:gd name="connsiteY53" fmla="*/ 4185845 h 4304494"/>
                <a:gd name="connsiteX54" fmla="*/ 792900 w 1427033"/>
                <a:gd name="connsiteY54" fmla="*/ 4206900 h 4304494"/>
                <a:gd name="connsiteX55" fmla="*/ 1045555 w 1427033"/>
                <a:gd name="connsiteY55" fmla="*/ 4211579 h 4304494"/>
                <a:gd name="connsiteX56" fmla="*/ 1197616 w 1427033"/>
                <a:gd name="connsiteY56" fmla="*/ 4143736 h 4304494"/>
                <a:gd name="connsiteX57" fmla="*/ 1211653 w 1427033"/>
                <a:gd name="connsiteY57" fmla="*/ 4071215 h 4304494"/>
                <a:gd name="connsiteX58" fmla="*/ 1185919 w 1427033"/>
                <a:gd name="connsiteY58" fmla="*/ 3888742 h 4304494"/>
                <a:gd name="connsiteX59" fmla="*/ 1171883 w 1427033"/>
                <a:gd name="connsiteY59" fmla="*/ 3757735 h 4304494"/>
                <a:gd name="connsiteX60" fmla="*/ 1174222 w 1427033"/>
                <a:gd name="connsiteY60" fmla="*/ 3610353 h 4304494"/>
                <a:gd name="connsiteX61" fmla="*/ 1157847 w 1427033"/>
                <a:gd name="connsiteY61" fmla="*/ 3404486 h 4304494"/>
                <a:gd name="connsiteX62" fmla="*/ 1195277 w 1427033"/>
                <a:gd name="connsiteY62" fmla="*/ 2992752 h 4304494"/>
                <a:gd name="connsiteX63" fmla="*/ 1258441 w 1427033"/>
                <a:gd name="connsiteY63" fmla="*/ 2751794 h 4304494"/>
                <a:gd name="connsiteX64" fmla="*/ 1274817 w 1427033"/>
                <a:gd name="connsiteY64" fmla="*/ 2655878 h 4304494"/>
                <a:gd name="connsiteX65" fmla="*/ 1274817 w 1427033"/>
                <a:gd name="connsiteY65" fmla="*/ 2578678 h 4304494"/>
                <a:gd name="connsiteX66" fmla="*/ 1302889 w 1427033"/>
                <a:gd name="connsiteY66" fmla="*/ 2209053 h 4304494"/>
                <a:gd name="connsiteX67" fmla="*/ 1302889 w 1427033"/>
                <a:gd name="connsiteY67" fmla="*/ 2192677 h 4304494"/>
                <a:gd name="connsiteX68" fmla="*/ 1314586 w 1427033"/>
                <a:gd name="connsiteY68" fmla="*/ 1649936 h 4304494"/>
                <a:gd name="connsiteX69" fmla="*/ 1181241 w 1427033"/>
                <a:gd name="connsiteY69" fmla="*/ 898989 h 4304494"/>
                <a:gd name="connsiteX70" fmla="*/ 1202295 w 1427033"/>
                <a:gd name="connsiteY70" fmla="*/ 714177 h 4304494"/>
                <a:gd name="connsiteX71" fmla="*/ 1190598 w 1427033"/>
                <a:gd name="connsiteY71" fmla="*/ 475558 h 4304494"/>
                <a:gd name="connsiteX72" fmla="*/ 1302889 w 1427033"/>
                <a:gd name="connsiteY72" fmla="*/ 452164 h 4304494"/>
                <a:gd name="connsiteX73" fmla="*/ 1293532 w 1427033"/>
                <a:gd name="connsiteY73" fmla="*/ 435788 h 4304494"/>
                <a:gd name="connsiteX74" fmla="*/ 1272477 w 1427033"/>
                <a:gd name="connsiteY74" fmla="*/ 435788 h 4304494"/>
                <a:gd name="connsiteX75" fmla="*/ 1178901 w 1427033"/>
                <a:gd name="connsiteY75" fmla="*/ 367946 h 4304494"/>
                <a:gd name="connsiteX76" fmla="*/ 1169544 w 1427033"/>
                <a:gd name="connsiteY76" fmla="*/ 314139 h 4304494"/>
                <a:gd name="connsiteX77" fmla="*/ 1176562 w 1427033"/>
                <a:gd name="connsiteY77" fmla="*/ 236939 h 4304494"/>
                <a:gd name="connsiteX78" fmla="*/ 1314586 w 1427033"/>
                <a:gd name="connsiteY78" fmla="*/ 150382 h 4304494"/>
                <a:gd name="connsiteX79" fmla="*/ 1354356 w 1427033"/>
                <a:gd name="connsiteY79" fmla="*/ 77860 h 4304494"/>
                <a:gd name="connsiteX80" fmla="*/ 1382429 w 1427033"/>
                <a:gd name="connsiteY80" fmla="*/ 73181 h 4304494"/>
                <a:gd name="connsiteX81" fmla="*/ 1394126 w 1427033"/>
                <a:gd name="connsiteY81" fmla="*/ 63824 h 4304494"/>
                <a:gd name="connsiteX82" fmla="*/ 1305229 w 1427033"/>
                <a:gd name="connsiteY82" fmla="*/ 73181 h 43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427033" h="4304494">
                  <a:moveTo>
                    <a:pt x="1305229" y="73181"/>
                  </a:moveTo>
                  <a:cubicBezTo>
                    <a:pt x="1300550" y="82539"/>
                    <a:pt x="1291192" y="84878"/>
                    <a:pt x="1279495" y="87218"/>
                  </a:cubicBezTo>
                  <a:cubicBezTo>
                    <a:pt x="1176562" y="96575"/>
                    <a:pt x="680609" y="152721"/>
                    <a:pt x="673591" y="122309"/>
                  </a:cubicBezTo>
                  <a:cubicBezTo>
                    <a:pt x="666573" y="126988"/>
                    <a:pt x="652536" y="136345"/>
                    <a:pt x="638500" y="143363"/>
                  </a:cubicBezTo>
                  <a:cubicBezTo>
                    <a:pt x="470063" y="246297"/>
                    <a:pt x="306305" y="358588"/>
                    <a:pt x="109796" y="407715"/>
                  </a:cubicBezTo>
                  <a:cubicBezTo>
                    <a:pt x="88741" y="417073"/>
                    <a:pt x="98099" y="440467"/>
                    <a:pt x="91081" y="454503"/>
                  </a:cubicBezTo>
                  <a:cubicBezTo>
                    <a:pt x="84062" y="477897"/>
                    <a:pt x="79384" y="503631"/>
                    <a:pt x="91081" y="524685"/>
                  </a:cubicBezTo>
                  <a:cubicBezTo>
                    <a:pt x="112135" y="555097"/>
                    <a:pt x="95759" y="566794"/>
                    <a:pt x="74705" y="583170"/>
                  </a:cubicBezTo>
                  <a:cubicBezTo>
                    <a:pt x="41953" y="608904"/>
                    <a:pt x="32596" y="658031"/>
                    <a:pt x="55990" y="693122"/>
                  </a:cubicBezTo>
                  <a:cubicBezTo>
                    <a:pt x="67687" y="709498"/>
                    <a:pt x="81723" y="728213"/>
                    <a:pt x="95759" y="739910"/>
                  </a:cubicBezTo>
                  <a:cubicBezTo>
                    <a:pt x="119153" y="758625"/>
                    <a:pt x="121493" y="777340"/>
                    <a:pt x="123832" y="805413"/>
                  </a:cubicBezTo>
                  <a:cubicBezTo>
                    <a:pt x="126172" y="898989"/>
                    <a:pt x="84062" y="992565"/>
                    <a:pt x="116814" y="1086141"/>
                  </a:cubicBezTo>
                  <a:cubicBezTo>
                    <a:pt x="119153" y="1090820"/>
                    <a:pt x="116814" y="1095499"/>
                    <a:pt x="114475" y="1100177"/>
                  </a:cubicBezTo>
                  <a:cubicBezTo>
                    <a:pt x="91081" y="1186736"/>
                    <a:pt x="88741" y="1273293"/>
                    <a:pt x="114475" y="1359851"/>
                  </a:cubicBezTo>
                  <a:cubicBezTo>
                    <a:pt x="128511" y="1408978"/>
                    <a:pt x="119153" y="1458106"/>
                    <a:pt x="109796" y="1504894"/>
                  </a:cubicBezTo>
                  <a:cubicBezTo>
                    <a:pt x="93420" y="1577415"/>
                    <a:pt x="100438" y="1645258"/>
                    <a:pt x="133190" y="1713100"/>
                  </a:cubicBezTo>
                  <a:cubicBezTo>
                    <a:pt x="154244" y="1755209"/>
                    <a:pt x="163602" y="1799658"/>
                    <a:pt x="156584" y="1851125"/>
                  </a:cubicBezTo>
                  <a:cubicBezTo>
                    <a:pt x="149565" y="1909610"/>
                    <a:pt x="170620" y="1965755"/>
                    <a:pt x="186996" y="2021901"/>
                  </a:cubicBezTo>
                  <a:cubicBezTo>
                    <a:pt x="215069" y="2113137"/>
                    <a:pt x="203372" y="2213732"/>
                    <a:pt x="210390" y="2309647"/>
                  </a:cubicBezTo>
                  <a:cubicBezTo>
                    <a:pt x="210390" y="2316665"/>
                    <a:pt x="203372" y="2323683"/>
                    <a:pt x="198693" y="2333041"/>
                  </a:cubicBezTo>
                  <a:cubicBezTo>
                    <a:pt x="177638" y="2389187"/>
                    <a:pt x="161262" y="2442993"/>
                    <a:pt x="208050" y="2494460"/>
                  </a:cubicBezTo>
                  <a:cubicBezTo>
                    <a:pt x="219747" y="2506157"/>
                    <a:pt x="224426" y="2524872"/>
                    <a:pt x="215069" y="2545926"/>
                  </a:cubicBezTo>
                  <a:cubicBezTo>
                    <a:pt x="196353" y="2592714"/>
                    <a:pt x="203372" y="2646521"/>
                    <a:pt x="172959" y="2690969"/>
                  </a:cubicBezTo>
                  <a:cubicBezTo>
                    <a:pt x="170620" y="2693309"/>
                    <a:pt x="170620" y="2700327"/>
                    <a:pt x="172959" y="2705006"/>
                  </a:cubicBezTo>
                  <a:cubicBezTo>
                    <a:pt x="184656" y="2770509"/>
                    <a:pt x="177638" y="2838351"/>
                    <a:pt x="175299" y="2903855"/>
                  </a:cubicBezTo>
                  <a:cubicBezTo>
                    <a:pt x="170620" y="2985734"/>
                    <a:pt x="126172" y="3067612"/>
                    <a:pt x="161262" y="3151831"/>
                  </a:cubicBezTo>
                  <a:cubicBezTo>
                    <a:pt x="161262" y="3154170"/>
                    <a:pt x="161262" y="3158849"/>
                    <a:pt x="158923" y="3161188"/>
                  </a:cubicBezTo>
                  <a:cubicBezTo>
                    <a:pt x="144887" y="3245407"/>
                    <a:pt x="142547" y="3329625"/>
                    <a:pt x="149565" y="3413844"/>
                  </a:cubicBezTo>
                  <a:cubicBezTo>
                    <a:pt x="154244" y="3491044"/>
                    <a:pt x="151905" y="3570583"/>
                    <a:pt x="151905" y="3647784"/>
                  </a:cubicBezTo>
                  <a:cubicBezTo>
                    <a:pt x="151905" y="3769432"/>
                    <a:pt x="177638" y="3888742"/>
                    <a:pt x="194014" y="4008051"/>
                  </a:cubicBezTo>
                  <a:cubicBezTo>
                    <a:pt x="203372" y="4071215"/>
                    <a:pt x="236123" y="4129700"/>
                    <a:pt x="226766" y="4197542"/>
                  </a:cubicBezTo>
                  <a:cubicBezTo>
                    <a:pt x="219747" y="4237312"/>
                    <a:pt x="238463" y="4253688"/>
                    <a:pt x="275893" y="4256027"/>
                  </a:cubicBezTo>
                  <a:cubicBezTo>
                    <a:pt x="282911" y="4260706"/>
                    <a:pt x="292269" y="4263046"/>
                    <a:pt x="299287" y="4265385"/>
                  </a:cubicBezTo>
                  <a:cubicBezTo>
                    <a:pt x="325020" y="4270064"/>
                    <a:pt x="348414" y="4260706"/>
                    <a:pt x="374148" y="4256027"/>
                  </a:cubicBezTo>
                  <a:cubicBezTo>
                    <a:pt x="439651" y="4239652"/>
                    <a:pt x="505154" y="4232633"/>
                    <a:pt x="572997" y="4244330"/>
                  </a:cubicBezTo>
                  <a:cubicBezTo>
                    <a:pt x="589373" y="4241991"/>
                    <a:pt x="608088" y="4241991"/>
                    <a:pt x="624464" y="4234973"/>
                  </a:cubicBezTo>
                  <a:cubicBezTo>
                    <a:pt x="638500" y="4227955"/>
                    <a:pt x="638500" y="4211579"/>
                    <a:pt x="640839" y="4199882"/>
                  </a:cubicBezTo>
                  <a:cubicBezTo>
                    <a:pt x="657215" y="4089930"/>
                    <a:pt x="659555" y="3977639"/>
                    <a:pt x="636161" y="3872366"/>
                  </a:cubicBezTo>
                  <a:cubicBezTo>
                    <a:pt x="612767" y="3764754"/>
                    <a:pt x="619785" y="3657141"/>
                    <a:pt x="610427" y="3549529"/>
                  </a:cubicBezTo>
                  <a:cubicBezTo>
                    <a:pt x="608088" y="3521456"/>
                    <a:pt x="608088" y="3495723"/>
                    <a:pt x="605748" y="3467650"/>
                  </a:cubicBezTo>
                  <a:cubicBezTo>
                    <a:pt x="587033" y="3247746"/>
                    <a:pt x="575336" y="3025503"/>
                    <a:pt x="622124" y="2807939"/>
                  </a:cubicBezTo>
                  <a:cubicBezTo>
                    <a:pt x="647858" y="2693309"/>
                    <a:pt x="659555" y="2573999"/>
                    <a:pt x="666573" y="2457029"/>
                  </a:cubicBezTo>
                  <a:cubicBezTo>
                    <a:pt x="673591" y="2307308"/>
                    <a:pt x="687627" y="2155247"/>
                    <a:pt x="696985" y="2005525"/>
                  </a:cubicBezTo>
                  <a:cubicBezTo>
                    <a:pt x="704003" y="1888555"/>
                    <a:pt x="750791" y="1642918"/>
                    <a:pt x="795240" y="1537645"/>
                  </a:cubicBezTo>
                  <a:cubicBezTo>
                    <a:pt x="790561" y="1539985"/>
                    <a:pt x="783543" y="1699064"/>
                    <a:pt x="771846" y="1766906"/>
                  </a:cubicBezTo>
                  <a:cubicBezTo>
                    <a:pt x="760149" y="1846446"/>
                    <a:pt x="750791" y="1900252"/>
                    <a:pt x="746112" y="1977452"/>
                  </a:cubicBezTo>
                  <a:cubicBezTo>
                    <a:pt x="769506" y="2047634"/>
                    <a:pt x="767167" y="2134192"/>
                    <a:pt x="769506" y="2209053"/>
                  </a:cubicBezTo>
                  <a:cubicBezTo>
                    <a:pt x="769506" y="2251162"/>
                    <a:pt x="776524" y="2293271"/>
                    <a:pt x="785882" y="2335380"/>
                  </a:cubicBezTo>
                  <a:cubicBezTo>
                    <a:pt x="811615" y="2459369"/>
                    <a:pt x="809276" y="2590375"/>
                    <a:pt x="795240" y="2714363"/>
                  </a:cubicBezTo>
                  <a:cubicBezTo>
                    <a:pt x="781203" y="2847709"/>
                    <a:pt x="755470" y="2981055"/>
                    <a:pt x="748452" y="3114400"/>
                  </a:cubicBezTo>
                  <a:cubicBezTo>
                    <a:pt x="739094" y="3292195"/>
                    <a:pt x="732076" y="3469989"/>
                    <a:pt x="755470" y="3647784"/>
                  </a:cubicBezTo>
                  <a:cubicBezTo>
                    <a:pt x="760149" y="3687553"/>
                    <a:pt x="769506" y="3732002"/>
                    <a:pt x="757809" y="3769432"/>
                  </a:cubicBezTo>
                  <a:cubicBezTo>
                    <a:pt x="729736" y="3865348"/>
                    <a:pt x="748452" y="3958924"/>
                    <a:pt x="760149" y="4052500"/>
                  </a:cubicBezTo>
                  <a:cubicBezTo>
                    <a:pt x="764827" y="4096948"/>
                    <a:pt x="748452" y="4141397"/>
                    <a:pt x="767167" y="4185845"/>
                  </a:cubicBezTo>
                  <a:cubicBezTo>
                    <a:pt x="774185" y="4195203"/>
                    <a:pt x="781203" y="4204561"/>
                    <a:pt x="792900" y="4206900"/>
                  </a:cubicBezTo>
                  <a:cubicBezTo>
                    <a:pt x="877119" y="4213918"/>
                    <a:pt x="961337" y="4211579"/>
                    <a:pt x="1045555" y="4211579"/>
                  </a:cubicBezTo>
                  <a:cubicBezTo>
                    <a:pt x="1104040" y="4211579"/>
                    <a:pt x="1160186" y="4192864"/>
                    <a:pt x="1197616" y="4143736"/>
                  </a:cubicBezTo>
                  <a:cubicBezTo>
                    <a:pt x="1213992" y="4122682"/>
                    <a:pt x="1202295" y="4094609"/>
                    <a:pt x="1211653" y="4071215"/>
                  </a:cubicBezTo>
                  <a:cubicBezTo>
                    <a:pt x="1204635" y="4010390"/>
                    <a:pt x="1199956" y="3947227"/>
                    <a:pt x="1185919" y="3888742"/>
                  </a:cubicBezTo>
                  <a:cubicBezTo>
                    <a:pt x="1176562" y="3844293"/>
                    <a:pt x="1169544" y="3804523"/>
                    <a:pt x="1171883" y="3757735"/>
                  </a:cubicBezTo>
                  <a:cubicBezTo>
                    <a:pt x="1174222" y="3708608"/>
                    <a:pt x="1192938" y="3657141"/>
                    <a:pt x="1174222" y="3610353"/>
                  </a:cubicBezTo>
                  <a:cubicBezTo>
                    <a:pt x="1146150" y="3542511"/>
                    <a:pt x="1146150" y="3472329"/>
                    <a:pt x="1157847" y="3404486"/>
                  </a:cubicBezTo>
                  <a:cubicBezTo>
                    <a:pt x="1183580" y="3268801"/>
                    <a:pt x="1171883" y="3128437"/>
                    <a:pt x="1195277" y="2992752"/>
                  </a:cubicBezTo>
                  <a:cubicBezTo>
                    <a:pt x="1209313" y="2908533"/>
                    <a:pt x="1206974" y="2824315"/>
                    <a:pt x="1258441" y="2751794"/>
                  </a:cubicBezTo>
                  <a:cubicBezTo>
                    <a:pt x="1277156" y="2726060"/>
                    <a:pt x="1277156" y="2688630"/>
                    <a:pt x="1274817" y="2655878"/>
                  </a:cubicBezTo>
                  <a:cubicBezTo>
                    <a:pt x="1272477" y="2630145"/>
                    <a:pt x="1272477" y="2604411"/>
                    <a:pt x="1274817" y="2578678"/>
                  </a:cubicBezTo>
                  <a:cubicBezTo>
                    <a:pt x="1286514" y="2454690"/>
                    <a:pt x="1312247" y="2333041"/>
                    <a:pt x="1302889" y="2209053"/>
                  </a:cubicBezTo>
                  <a:cubicBezTo>
                    <a:pt x="1302889" y="2204374"/>
                    <a:pt x="1302889" y="2199695"/>
                    <a:pt x="1302889" y="2192677"/>
                  </a:cubicBezTo>
                  <a:cubicBezTo>
                    <a:pt x="1298211" y="2012543"/>
                    <a:pt x="1319265" y="1832410"/>
                    <a:pt x="1314586" y="1649936"/>
                  </a:cubicBezTo>
                  <a:cubicBezTo>
                    <a:pt x="1307568" y="1392602"/>
                    <a:pt x="1258441" y="1142287"/>
                    <a:pt x="1181241" y="898989"/>
                  </a:cubicBezTo>
                  <a:cubicBezTo>
                    <a:pt x="1167204" y="891971"/>
                    <a:pt x="1190598" y="770322"/>
                    <a:pt x="1202295" y="714177"/>
                  </a:cubicBezTo>
                  <a:cubicBezTo>
                    <a:pt x="1216332" y="639316"/>
                    <a:pt x="1216332" y="555097"/>
                    <a:pt x="1190598" y="475558"/>
                  </a:cubicBezTo>
                  <a:cubicBezTo>
                    <a:pt x="1230368" y="470879"/>
                    <a:pt x="1272477" y="487255"/>
                    <a:pt x="1302889" y="452164"/>
                  </a:cubicBezTo>
                  <a:cubicBezTo>
                    <a:pt x="1305229" y="442806"/>
                    <a:pt x="1300550" y="438128"/>
                    <a:pt x="1293532" y="435788"/>
                  </a:cubicBezTo>
                  <a:cubicBezTo>
                    <a:pt x="1286514" y="433449"/>
                    <a:pt x="1279495" y="433449"/>
                    <a:pt x="1272477" y="435788"/>
                  </a:cubicBezTo>
                  <a:cubicBezTo>
                    <a:pt x="1204635" y="442806"/>
                    <a:pt x="1195277" y="435788"/>
                    <a:pt x="1178901" y="367946"/>
                  </a:cubicBezTo>
                  <a:cubicBezTo>
                    <a:pt x="1174222" y="349230"/>
                    <a:pt x="1171883" y="332855"/>
                    <a:pt x="1169544" y="314139"/>
                  </a:cubicBezTo>
                  <a:cubicBezTo>
                    <a:pt x="1167204" y="288406"/>
                    <a:pt x="1157847" y="260333"/>
                    <a:pt x="1176562" y="236939"/>
                  </a:cubicBezTo>
                  <a:cubicBezTo>
                    <a:pt x="1213992" y="192491"/>
                    <a:pt x="1256101" y="159739"/>
                    <a:pt x="1314586" y="150382"/>
                  </a:cubicBezTo>
                  <a:cubicBezTo>
                    <a:pt x="1380090" y="141024"/>
                    <a:pt x="1384768" y="136345"/>
                    <a:pt x="1354356" y="77860"/>
                  </a:cubicBezTo>
                  <a:cubicBezTo>
                    <a:pt x="1363714" y="70842"/>
                    <a:pt x="1373071" y="75521"/>
                    <a:pt x="1382429" y="73181"/>
                  </a:cubicBezTo>
                  <a:cubicBezTo>
                    <a:pt x="1387108" y="70842"/>
                    <a:pt x="1391787" y="68503"/>
                    <a:pt x="1394126" y="63824"/>
                  </a:cubicBezTo>
                  <a:cubicBezTo>
                    <a:pt x="1363714" y="42769"/>
                    <a:pt x="1330962" y="26393"/>
                    <a:pt x="1305229" y="73181"/>
                  </a:cubicBezTo>
                  <a:close/>
                </a:path>
              </a:pathLst>
            </a:custGeom>
            <a:solidFill>
              <a:srgbClr val="403D3D"/>
            </a:solidFill>
            <a:ln w="23341"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FAF89F98-CE64-425E-8AB1-D98C3FDAF27D}"/>
                </a:ext>
              </a:extLst>
            </p:cNvPr>
            <p:cNvSpPr/>
            <p:nvPr/>
          </p:nvSpPr>
          <p:spPr>
            <a:xfrm>
              <a:off x="9579449" y="6174010"/>
              <a:ext cx="1029336" cy="538062"/>
            </a:xfrm>
            <a:custGeom>
              <a:avLst/>
              <a:gdLst>
                <a:gd name="connsiteX0" fmla="*/ 1002314 w 1029335"/>
                <a:gd name="connsiteY0" fmla="*/ 349456 h 538061"/>
                <a:gd name="connsiteX1" fmla="*/ 936811 w 1029335"/>
                <a:gd name="connsiteY1" fmla="*/ 283952 h 538061"/>
                <a:gd name="connsiteX2" fmla="*/ 819841 w 1029335"/>
                <a:gd name="connsiteY2" fmla="*/ 274595 h 538061"/>
                <a:gd name="connsiteX3" fmla="*/ 819841 w 1029335"/>
                <a:gd name="connsiteY3" fmla="*/ 274595 h 538061"/>
                <a:gd name="connsiteX4" fmla="*/ 819841 w 1029335"/>
                <a:gd name="connsiteY4" fmla="*/ 274595 h 538061"/>
                <a:gd name="connsiteX5" fmla="*/ 819841 w 1029335"/>
                <a:gd name="connsiteY5" fmla="*/ 274595 h 538061"/>
                <a:gd name="connsiteX6" fmla="*/ 775393 w 1029335"/>
                <a:gd name="connsiteY6" fmla="*/ 265237 h 538061"/>
                <a:gd name="connsiteX7" fmla="*/ 525077 w 1029335"/>
                <a:gd name="connsiteY7" fmla="*/ 68728 h 538061"/>
                <a:gd name="connsiteX8" fmla="*/ 501683 w 1029335"/>
                <a:gd name="connsiteY8" fmla="*/ 42994 h 538061"/>
                <a:gd name="connsiteX9" fmla="*/ 482968 w 1029335"/>
                <a:gd name="connsiteY9" fmla="*/ 71067 h 538061"/>
                <a:gd name="connsiteX10" fmla="*/ 508701 w 1029335"/>
                <a:gd name="connsiteY10" fmla="*/ 85103 h 538061"/>
                <a:gd name="connsiteX11" fmla="*/ 791768 w 1029335"/>
                <a:gd name="connsiteY11" fmla="*/ 288631 h 538061"/>
                <a:gd name="connsiteX12" fmla="*/ 925114 w 1029335"/>
                <a:gd name="connsiteY12" fmla="*/ 305007 h 538061"/>
                <a:gd name="connsiteX13" fmla="*/ 981260 w 1029335"/>
                <a:gd name="connsiteY13" fmla="*/ 365831 h 538061"/>
                <a:gd name="connsiteX14" fmla="*/ 929793 w 1029335"/>
                <a:gd name="connsiteY14" fmla="*/ 428995 h 538061"/>
                <a:gd name="connsiteX15" fmla="*/ 475950 w 1029335"/>
                <a:gd name="connsiteY15" fmla="*/ 424316 h 538061"/>
                <a:gd name="connsiteX16" fmla="*/ 302834 w 1029335"/>
                <a:gd name="connsiteY16" fmla="*/ 414959 h 538061"/>
                <a:gd name="connsiteX17" fmla="*/ 108664 w 1029335"/>
                <a:gd name="connsiteY17" fmla="*/ 393904 h 538061"/>
                <a:gd name="connsiteX18" fmla="*/ 59536 w 1029335"/>
                <a:gd name="connsiteY18" fmla="*/ 328401 h 538061"/>
                <a:gd name="connsiteX19" fmla="*/ 57197 w 1029335"/>
                <a:gd name="connsiteY19" fmla="*/ 213770 h 538061"/>
                <a:gd name="connsiteX20" fmla="*/ 80591 w 1029335"/>
                <a:gd name="connsiteY20" fmla="*/ 141249 h 538061"/>
                <a:gd name="connsiteX21" fmla="*/ 68894 w 1029335"/>
                <a:gd name="connsiteY21" fmla="*/ 134231 h 538061"/>
                <a:gd name="connsiteX22" fmla="*/ 50179 w 1029335"/>
                <a:gd name="connsiteY22" fmla="*/ 199734 h 538061"/>
                <a:gd name="connsiteX23" fmla="*/ 50179 w 1029335"/>
                <a:gd name="connsiteY23" fmla="*/ 309686 h 538061"/>
                <a:gd name="connsiteX24" fmla="*/ 80591 w 1029335"/>
                <a:gd name="connsiteY24" fmla="*/ 403262 h 538061"/>
                <a:gd name="connsiteX25" fmla="*/ 314531 w 1029335"/>
                <a:gd name="connsiteY25" fmla="*/ 431335 h 538061"/>
                <a:gd name="connsiteX26" fmla="*/ 487647 w 1029335"/>
                <a:gd name="connsiteY26" fmla="*/ 447710 h 538061"/>
                <a:gd name="connsiteX27" fmla="*/ 950847 w 1029335"/>
                <a:gd name="connsiteY27" fmla="*/ 445371 h 538061"/>
                <a:gd name="connsiteX28" fmla="*/ 1002314 w 1029335"/>
                <a:gd name="connsiteY28" fmla="*/ 349456 h 53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29335" h="538061">
                  <a:moveTo>
                    <a:pt x="1002314" y="349456"/>
                  </a:moveTo>
                  <a:cubicBezTo>
                    <a:pt x="997635" y="309686"/>
                    <a:pt x="971902" y="288631"/>
                    <a:pt x="936811" y="283952"/>
                  </a:cubicBezTo>
                  <a:cubicBezTo>
                    <a:pt x="899381" y="279274"/>
                    <a:pt x="859611" y="276934"/>
                    <a:pt x="819841" y="274595"/>
                  </a:cubicBezTo>
                  <a:cubicBezTo>
                    <a:pt x="819841" y="274595"/>
                    <a:pt x="819841" y="274595"/>
                    <a:pt x="819841" y="274595"/>
                  </a:cubicBezTo>
                  <a:cubicBezTo>
                    <a:pt x="819841" y="274595"/>
                    <a:pt x="819841" y="274595"/>
                    <a:pt x="819841" y="274595"/>
                  </a:cubicBezTo>
                  <a:cubicBezTo>
                    <a:pt x="819841" y="274595"/>
                    <a:pt x="819841" y="274595"/>
                    <a:pt x="819841" y="274595"/>
                  </a:cubicBezTo>
                  <a:cubicBezTo>
                    <a:pt x="803465" y="272255"/>
                    <a:pt x="787090" y="269916"/>
                    <a:pt x="775393" y="265237"/>
                  </a:cubicBezTo>
                  <a:cubicBezTo>
                    <a:pt x="651404" y="227807"/>
                    <a:pt x="592920" y="174001"/>
                    <a:pt x="525077" y="68728"/>
                  </a:cubicBezTo>
                  <a:cubicBezTo>
                    <a:pt x="513380" y="50012"/>
                    <a:pt x="501683" y="64049"/>
                    <a:pt x="501683" y="42994"/>
                  </a:cubicBezTo>
                  <a:cubicBezTo>
                    <a:pt x="497004" y="52352"/>
                    <a:pt x="492325" y="59370"/>
                    <a:pt x="482968" y="71067"/>
                  </a:cubicBezTo>
                  <a:cubicBezTo>
                    <a:pt x="485307" y="71067"/>
                    <a:pt x="499344" y="66388"/>
                    <a:pt x="508701" y="85103"/>
                  </a:cubicBezTo>
                  <a:cubicBezTo>
                    <a:pt x="574204" y="178679"/>
                    <a:pt x="630350" y="248861"/>
                    <a:pt x="791768" y="288631"/>
                  </a:cubicBezTo>
                  <a:cubicBezTo>
                    <a:pt x="843235" y="297989"/>
                    <a:pt x="883005" y="297989"/>
                    <a:pt x="925114" y="305007"/>
                  </a:cubicBezTo>
                  <a:cubicBezTo>
                    <a:pt x="967223" y="314365"/>
                    <a:pt x="978920" y="335419"/>
                    <a:pt x="981260" y="365831"/>
                  </a:cubicBezTo>
                  <a:cubicBezTo>
                    <a:pt x="983599" y="400922"/>
                    <a:pt x="953187" y="419638"/>
                    <a:pt x="929793" y="428995"/>
                  </a:cubicBezTo>
                  <a:cubicBezTo>
                    <a:pt x="726265" y="494498"/>
                    <a:pt x="611635" y="482801"/>
                    <a:pt x="475950" y="424316"/>
                  </a:cubicBezTo>
                  <a:cubicBezTo>
                    <a:pt x="412786" y="396244"/>
                    <a:pt x="370677" y="405601"/>
                    <a:pt x="302834" y="414959"/>
                  </a:cubicBezTo>
                  <a:cubicBezTo>
                    <a:pt x="237331" y="424316"/>
                    <a:pt x="169488" y="410280"/>
                    <a:pt x="108664" y="393904"/>
                  </a:cubicBezTo>
                  <a:cubicBezTo>
                    <a:pt x="87609" y="386886"/>
                    <a:pt x="38482" y="382207"/>
                    <a:pt x="59536" y="328401"/>
                  </a:cubicBezTo>
                  <a:cubicBezTo>
                    <a:pt x="57197" y="272255"/>
                    <a:pt x="59536" y="213770"/>
                    <a:pt x="57197" y="213770"/>
                  </a:cubicBezTo>
                  <a:cubicBezTo>
                    <a:pt x="59536" y="197395"/>
                    <a:pt x="66555" y="188037"/>
                    <a:pt x="80591" y="141249"/>
                  </a:cubicBezTo>
                  <a:cubicBezTo>
                    <a:pt x="73573" y="136570"/>
                    <a:pt x="75912" y="138910"/>
                    <a:pt x="68894" y="134231"/>
                  </a:cubicBezTo>
                  <a:cubicBezTo>
                    <a:pt x="66555" y="157625"/>
                    <a:pt x="52518" y="176340"/>
                    <a:pt x="50179" y="199734"/>
                  </a:cubicBezTo>
                  <a:cubicBezTo>
                    <a:pt x="45500" y="237164"/>
                    <a:pt x="45500" y="272255"/>
                    <a:pt x="50179" y="309686"/>
                  </a:cubicBezTo>
                  <a:cubicBezTo>
                    <a:pt x="43161" y="344777"/>
                    <a:pt x="29124" y="384547"/>
                    <a:pt x="80591" y="403262"/>
                  </a:cubicBezTo>
                  <a:cubicBezTo>
                    <a:pt x="157791" y="428995"/>
                    <a:pt x="234991" y="445371"/>
                    <a:pt x="314531" y="431335"/>
                  </a:cubicBezTo>
                  <a:cubicBezTo>
                    <a:pt x="375355" y="419638"/>
                    <a:pt x="431501" y="421977"/>
                    <a:pt x="487647" y="447710"/>
                  </a:cubicBezTo>
                  <a:cubicBezTo>
                    <a:pt x="642047" y="520232"/>
                    <a:pt x="796447" y="501517"/>
                    <a:pt x="950847" y="445371"/>
                  </a:cubicBezTo>
                  <a:cubicBezTo>
                    <a:pt x="997635" y="421977"/>
                    <a:pt x="1004654" y="389225"/>
                    <a:pt x="1002314" y="349456"/>
                  </a:cubicBezTo>
                  <a:close/>
                </a:path>
              </a:pathLst>
            </a:custGeom>
            <a:solidFill>
              <a:srgbClr val="504D4D"/>
            </a:solidFill>
            <a:ln w="23341"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DAFF24B3-F191-47D0-A483-9BB8D1F28BCE}"/>
                </a:ext>
              </a:extLst>
            </p:cNvPr>
            <p:cNvSpPr/>
            <p:nvPr/>
          </p:nvSpPr>
          <p:spPr>
            <a:xfrm>
              <a:off x="9189890" y="77155"/>
              <a:ext cx="772002" cy="655032"/>
            </a:xfrm>
            <a:custGeom>
              <a:avLst/>
              <a:gdLst>
                <a:gd name="connsiteX0" fmla="*/ 49058 w 772001"/>
                <a:gd name="connsiteY0" fmla="*/ 434054 h 655031"/>
                <a:gd name="connsiteX1" fmla="*/ 105204 w 772001"/>
                <a:gd name="connsiteY1" fmla="*/ 160344 h 655031"/>
                <a:gd name="connsiteX2" fmla="*/ 233871 w 772001"/>
                <a:gd name="connsiteY2" fmla="*/ 85484 h 655031"/>
                <a:gd name="connsiteX3" fmla="*/ 285338 w 772001"/>
                <a:gd name="connsiteY3" fmla="*/ 69108 h 655031"/>
                <a:gd name="connsiteX4" fmla="*/ 399968 w 772001"/>
                <a:gd name="connsiteY4" fmla="*/ 57411 h 655031"/>
                <a:gd name="connsiteX5" fmla="*/ 552029 w 772001"/>
                <a:gd name="connsiteY5" fmla="*/ 104199 h 655031"/>
                <a:gd name="connsiteX6" fmla="*/ 736842 w 772001"/>
                <a:gd name="connsiteY6" fmla="*/ 314745 h 655031"/>
                <a:gd name="connsiteX7" fmla="*/ 701751 w 772001"/>
                <a:gd name="connsiteY7" fmla="*/ 424697 h 655031"/>
                <a:gd name="connsiteX8" fmla="*/ 666660 w 772001"/>
                <a:gd name="connsiteY8" fmla="*/ 452769 h 655031"/>
                <a:gd name="connsiteX9" fmla="*/ 495883 w 772001"/>
                <a:gd name="connsiteY9" fmla="*/ 396624 h 655031"/>
                <a:gd name="connsiteX10" fmla="*/ 360198 w 772001"/>
                <a:gd name="connsiteY10" fmla="*/ 431715 h 655031"/>
                <a:gd name="connsiteX11" fmla="*/ 275980 w 772001"/>
                <a:gd name="connsiteY11" fmla="*/ 499557 h 655031"/>
                <a:gd name="connsiteX12" fmla="*/ 236210 w 772001"/>
                <a:gd name="connsiteY12" fmla="*/ 541667 h 655031"/>
                <a:gd name="connsiteX13" fmla="*/ 231531 w 772001"/>
                <a:gd name="connsiteY13" fmla="*/ 576758 h 655031"/>
                <a:gd name="connsiteX14" fmla="*/ 198780 w 772001"/>
                <a:gd name="connsiteY14" fmla="*/ 616527 h 655031"/>
                <a:gd name="connsiteX15" fmla="*/ 175386 w 772001"/>
                <a:gd name="connsiteY15" fmla="*/ 576758 h 655031"/>
                <a:gd name="connsiteX16" fmla="*/ 53737 w 772001"/>
                <a:gd name="connsiteY16" fmla="*/ 478503 h 655031"/>
                <a:gd name="connsiteX17" fmla="*/ 49058 w 772001"/>
                <a:gd name="connsiteY17" fmla="*/ 434054 h 65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72001" h="655031">
                  <a:moveTo>
                    <a:pt x="49058" y="434054"/>
                  </a:moveTo>
                  <a:cubicBezTo>
                    <a:pt x="28004" y="335799"/>
                    <a:pt x="65434" y="244563"/>
                    <a:pt x="105204" y="160344"/>
                  </a:cubicBezTo>
                  <a:cubicBezTo>
                    <a:pt x="123919" y="118235"/>
                    <a:pt x="173046" y="80805"/>
                    <a:pt x="233871" y="85484"/>
                  </a:cubicBezTo>
                  <a:cubicBezTo>
                    <a:pt x="254925" y="87823"/>
                    <a:pt x="268962" y="83144"/>
                    <a:pt x="285338" y="69108"/>
                  </a:cubicBezTo>
                  <a:cubicBezTo>
                    <a:pt x="318089" y="43375"/>
                    <a:pt x="353180" y="31678"/>
                    <a:pt x="399968" y="57411"/>
                  </a:cubicBezTo>
                  <a:cubicBezTo>
                    <a:pt x="446756" y="80805"/>
                    <a:pt x="502902" y="83144"/>
                    <a:pt x="552029" y="104199"/>
                  </a:cubicBezTo>
                  <a:cubicBezTo>
                    <a:pt x="650284" y="143969"/>
                    <a:pt x="708769" y="216490"/>
                    <a:pt x="736842" y="314745"/>
                  </a:cubicBezTo>
                  <a:cubicBezTo>
                    <a:pt x="748539" y="356854"/>
                    <a:pt x="736842" y="396624"/>
                    <a:pt x="701751" y="424697"/>
                  </a:cubicBezTo>
                  <a:cubicBezTo>
                    <a:pt x="692393" y="438733"/>
                    <a:pt x="683035" y="450430"/>
                    <a:pt x="666660" y="452769"/>
                  </a:cubicBezTo>
                  <a:cubicBezTo>
                    <a:pt x="605835" y="448091"/>
                    <a:pt x="547350" y="434054"/>
                    <a:pt x="495883" y="396624"/>
                  </a:cubicBezTo>
                  <a:cubicBezTo>
                    <a:pt x="442077" y="356854"/>
                    <a:pt x="385932" y="373230"/>
                    <a:pt x="360198" y="431715"/>
                  </a:cubicBezTo>
                  <a:cubicBezTo>
                    <a:pt x="343823" y="469145"/>
                    <a:pt x="322768" y="499557"/>
                    <a:pt x="275980" y="499557"/>
                  </a:cubicBezTo>
                  <a:cubicBezTo>
                    <a:pt x="247907" y="499557"/>
                    <a:pt x="236210" y="515933"/>
                    <a:pt x="236210" y="541667"/>
                  </a:cubicBezTo>
                  <a:cubicBezTo>
                    <a:pt x="236210" y="553364"/>
                    <a:pt x="236210" y="565061"/>
                    <a:pt x="231531" y="576758"/>
                  </a:cubicBezTo>
                  <a:cubicBezTo>
                    <a:pt x="226853" y="595473"/>
                    <a:pt x="217495" y="616527"/>
                    <a:pt x="198780" y="616527"/>
                  </a:cubicBezTo>
                  <a:cubicBezTo>
                    <a:pt x="177725" y="616527"/>
                    <a:pt x="177725" y="593133"/>
                    <a:pt x="175386" y="576758"/>
                  </a:cubicBezTo>
                  <a:cubicBezTo>
                    <a:pt x="161349" y="511254"/>
                    <a:pt x="109883" y="492539"/>
                    <a:pt x="53737" y="478503"/>
                  </a:cubicBezTo>
                  <a:cubicBezTo>
                    <a:pt x="39701" y="466806"/>
                    <a:pt x="46719" y="450430"/>
                    <a:pt x="49058" y="434054"/>
                  </a:cubicBezTo>
                  <a:close/>
                </a:path>
              </a:pathLst>
            </a:custGeom>
            <a:solidFill>
              <a:srgbClr val="0D0402"/>
            </a:solidFill>
            <a:ln w="23341"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A215407C-F7BE-4376-89C6-E33F9421C373}"/>
                </a:ext>
              </a:extLst>
            </p:cNvPr>
            <p:cNvSpPr/>
            <p:nvPr/>
          </p:nvSpPr>
          <p:spPr>
            <a:xfrm>
              <a:off x="9178941" y="503306"/>
              <a:ext cx="233940" cy="514668"/>
            </a:xfrm>
            <a:custGeom>
              <a:avLst/>
              <a:gdLst>
                <a:gd name="connsiteX0" fmla="*/ 57668 w 233939"/>
                <a:gd name="connsiteY0" fmla="*/ 42994 h 514667"/>
                <a:gd name="connsiteX1" fmla="*/ 67026 w 233939"/>
                <a:gd name="connsiteY1" fmla="*/ 54691 h 514667"/>
                <a:gd name="connsiteX2" fmla="*/ 116153 w 233939"/>
                <a:gd name="connsiteY2" fmla="*/ 255880 h 514667"/>
                <a:gd name="connsiteX3" fmla="*/ 155923 w 233939"/>
                <a:gd name="connsiteY3" fmla="*/ 297989 h 514667"/>
                <a:gd name="connsiteX4" fmla="*/ 191014 w 233939"/>
                <a:gd name="connsiteY4" fmla="*/ 302668 h 514667"/>
                <a:gd name="connsiteX5" fmla="*/ 160601 w 233939"/>
                <a:gd name="connsiteY5" fmla="*/ 321383 h 514667"/>
                <a:gd name="connsiteX6" fmla="*/ 116153 w 233939"/>
                <a:gd name="connsiteY6" fmla="*/ 300328 h 514667"/>
                <a:gd name="connsiteX7" fmla="*/ 102117 w 233939"/>
                <a:gd name="connsiteY7" fmla="*/ 384547 h 514667"/>
                <a:gd name="connsiteX8" fmla="*/ 76383 w 233939"/>
                <a:gd name="connsiteY8" fmla="*/ 473444 h 514667"/>
                <a:gd name="connsiteX9" fmla="*/ 67026 w 233939"/>
                <a:gd name="connsiteY9" fmla="*/ 466426 h 514667"/>
                <a:gd name="connsiteX10" fmla="*/ 99777 w 233939"/>
                <a:gd name="connsiteY10" fmla="*/ 272255 h 514667"/>
                <a:gd name="connsiteX11" fmla="*/ 81062 w 233939"/>
                <a:gd name="connsiteY11" fmla="*/ 183358 h 514667"/>
                <a:gd name="connsiteX12" fmla="*/ 57668 w 233939"/>
                <a:gd name="connsiteY12" fmla="*/ 42994 h 514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939" h="514667">
                  <a:moveTo>
                    <a:pt x="57668" y="42994"/>
                  </a:moveTo>
                  <a:cubicBezTo>
                    <a:pt x="64686" y="50013"/>
                    <a:pt x="64686" y="50013"/>
                    <a:pt x="67026" y="54691"/>
                  </a:cubicBezTo>
                  <a:cubicBezTo>
                    <a:pt x="24916" y="131892"/>
                    <a:pt x="97438" y="136570"/>
                    <a:pt x="116153" y="255880"/>
                  </a:cubicBezTo>
                  <a:cubicBezTo>
                    <a:pt x="118492" y="274595"/>
                    <a:pt x="137207" y="295649"/>
                    <a:pt x="155923" y="297989"/>
                  </a:cubicBezTo>
                  <a:cubicBezTo>
                    <a:pt x="167620" y="300328"/>
                    <a:pt x="179317" y="302668"/>
                    <a:pt x="191014" y="302668"/>
                  </a:cubicBezTo>
                  <a:cubicBezTo>
                    <a:pt x="214408" y="302668"/>
                    <a:pt x="172298" y="326062"/>
                    <a:pt x="160601" y="321383"/>
                  </a:cubicBezTo>
                  <a:cubicBezTo>
                    <a:pt x="139547" y="314365"/>
                    <a:pt x="123171" y="305007"/>
                    <a:pt x="116153" y="300328"/>
                  </a:cubicBezTo>
                  <a:cubicBezTo>
                    <a:pt x="106795" y="295649"/>
                    <a:pt x="106795" y="358813"/>
                    <a:pt x="102117" y="384547"/>
                  </a:cubicBezTo>
                  <a:cubicBezTo>
                    <a:pt x="95098" y="421977"/>
                    <a:pt x="88080" y="440692"/>
                    <a:pt x="76383" y="473444"/>
                  </a:cubicBezTo>
                  <a:cubicBezTo>
                    <a:pt x="71704" y="464086"/>
                    <a:pt x="78723" y="473444"/>
                    <a:pt x="67026" y="466426"/>
                  </a:cubicBezTo>
                  <a:cubicBezTo>
                    <a:pt x="90420" y="398583"/>
                    <a:pt x="99777" y="340098"/>
                    <a:pt x="99777" y="272255"/>
                  </a:cubicBezTo>
                  <a:cubicBezTo>
                    <a:pt x="99777" y="244183"/>
                    <a:pt x="95098" y="204413"/>
                    <a:pt x="81062" y="183358"/>
                  </a:cubicBezTo>
                  <a:cubicBezTo>
                    <a:pt x="36613" y="122534"/>
                    <a:pt x="34274" y="96801"/>
                    <a:pt x="57668" y="42994"/>
                  </a:cubicBezTo>
                  <a:close/>
                </a:path>
              </a:pathLst>
            </a:custGeom>
            <a:solidFill>
              <a:srgbClr val="9F9E9E"/>
            </a:solidFill>
            <a:ln w="23341"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DAB33D3B-D51B-4712-AAB5-907D4852F5B2}"/>
                </a:ext>
              </a:extLst>
            </p:cNvPr>
            <p:cNvSpPr/>
            <p:nvPr/>
          </p:nvSpPr>
          <p:spPr>
            <a:xfrm>
              <a:off x="8540922" y="2405238"/>
              <a:ext cx="467880" cy="210546"/>
            </a:xfrm>
            <a:custGeom>
              <a:avLst/>
              <a:gdLst>
                <a:gd name="connsiteX0" fmla="*/ 42994 w 467879"/>
                <a:gd name="connsiteY0" fmla="*/ 45334 h 210545"/>
                <a:gd name="connsiteX1" fmla="*/ 61710 w 467879"/>
                <a:gd name="connsiteY1" fmla="*/ 42994 h 210545"/>
                <a:gd name="connsiteX2" fmla="*/ 108498 w 467879"/>
                <a:gd name="connsiteY2" fmla="*/ 134231 h 210545"/>
                <a:gd name="connsiteX3" fmla="*/ 234825 w 467879"/>
                <a:gd name="connsiteY3" fmla="*/ 162304 h 210545"/>
                <a:gd name="connsiteX4" fmla="*/ 400922 w 467879"/>
                <a:gd name="connsiteY4" fmla="*/ 117855 h 210545"/>
                <a:gd name="connsiteX5" fmla="*/ 440692 w 467879"/>
                <a:gd name="connsiteY5" fmla="*/ 110837 h 210545"/>
                <a:gd name="connsiteX6" fmla="*/ 426656 w 467879"/>
                <a:gd name="connsiteY6" fmla="*/ 155286 h 210545"/>
                <a:gd name="connsiteX7" fmla="*/ 405601 w 467879"/>
                <a:gd name="connsiteY7" fmla="*/ 127213 h 210545"/>
                <a:gd name="connsiteX8" fmla="*/ 239504 w 467879"/>
                <a:gd name="connsiteY8" fmla="*/ 178680 h 210545"/>
                <a:gd name="connsiteX9" fmla="*/ 99140 w 467879"/>
                <a:gd name="connsiteY9" fmla="*/ 145928 h 210545"/>
                <a:gd name="connsiteX10" fmla="*/ 57031 w 467879"/>
                <a:gd name="connsiteY10" fmla="*/ 75746 h 210545"/>
                <a:gd name="connsiteX11" fmla="*/ 42994 w 467879"/>
                <a:gd name="connsiteY11" fmla="*/ 45334 h 21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7879" h="210545">
                  <a:moveTo>
                    <a:pt x="42994" y="45334"/>
                  </a:moveTo>
                  <a:cubicBezTo>
                    <a:pt x="57031" y="45334"/>
                    <a:pt x="57031" y="45334"/>
                    <a:pt x="61710" y="42994"/>
                  </a:cubicBezTo>
                  <a:cubicBezTo>
                    <a:pt x="78085" y="85104"/>
                    <a:pt x="87443" y="108498"/>
                    <a:pt x="108498" y="134231"/>
                  </a:cubicBezTo>
                  <a:cubicBezTo>
                    <a:pt x="150607" y="188037"/>
                    <a:pt x="190377" y="181019"/>
                    <a:pt x="234825" y="162304"/>
                  </a:cubicBezTo>
                  <a:cubicBezTo>
                    <a:pt x="290971" y="141249"/>
                    <a:pt x="342437" y="124873"/>
                    <a:pt x="400922" y="117855"/>
                  </a:cubicBezTo>
                  <a:cubicBezTo>
                    <a:pt x="417298" y="115516"/>
                    <a:pt x="431335" y="113176"/>
                    <a:pt x="440692" y="110837"/>
                  </a:cubicBezTo>
                  <a:cubicBezTo>
                    <a:pt x="424316" y="129552"/>
                    <a:pt x="431335" y="141249"/>
                    <a:pt x="426656" y="155286"/>
                  </a:cubicBezTo>
                  <a:cubicBezTo>
                    <a:pt x="428995" y="131892"/>
                    <a:pt x="426656" y="122534"/>
                    <a:pt x="405601" y="127213"/>
                  </a:cubicBezTo>
                  <a:cubicBezTo>
                    <a:pt x="342437" y="141249"/>
                    <a:pt x="295649" y="155286"/>
                    <a:pt x="239504" y="178680"/>
                  </a:cubicBezTo>
                  <a:cubicBezTo>
                    <a:pt x="204413" y="190377"/>
                    <a:pt x="145928" y="209092"/>
                    <a:pt x="99140" y="145928"/>
                  </a:cubicBezTo>
                  <a:cubicBezTo>
                    <a:pt x="78085" y="115516"/>
                    <a:pt x="73407" y="103819"/>
                    <a:pt x="57031" y="75746"/>
                  </a:cubicBezTo>
                  <a:cubicBezTo>
                    <a:pt x="52352" y="64049"/>
                    <a:pt x="54691" y="57031"/>
                    <a:pt x="42994" y="45334"/>
                  </a:cubicBezTo>
                  <a:close/>
                </a:path>
              </a:pathLst>
            </a:custGeom>
            <a:solidFill>
              <a:srgbClr val="706E6E"/>
            </a:solidFill>
            <a:ln w="23341"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65537CDD-FA06-4528-B4DE-00B04DF9D650}"/>
                </a:ext>
              </a:extLst>
            </p:cNvPr>
            <p:cNvSpPr/>
            <p:nvPr/>
          </p:nvSpPr>
          <p:spPr>
            <a:xfrm>
              <a:off x="9047229" y="6295659"/>
              <a:ext cx="491274" cy="584850"/>
            </a:xfrm>
            <a:custGeom>
              <a:avLst/>
              <a:gdLst>
                <a:gd name="connsiteX0" fmla="*/ 439696 w 491273"/>
                <a:gd name="connsiteY0" fmla="*/ 361153 h 584849"/>
                <a:gd name="connsiteX1" fmla="*/ 418641 w 491273"/>
                <a:gd name="connsiteY1" fmla="*/ 251201 h 584849"/>
                <a:gd name="connsiteX2" fmla="*/ 418641 w 491273"/>
                <a:gd name="connsiteY2" fmla="*/ 117855 h 584849"/>
                <a:gd name="connsiteX3" fmla="*/ 423320 w 491273"/>
                <a:gd name="connsiteY3" fmla="*/ 50013 h 584849"/>
                <a:gd name="connsiteX4" fmla="*/ 397587 w 491273"/>
                <a:gd name="connsiteY4" fmla="*/ 42994 h 584849"/>
                <a:gd name="connsiteX5" fmla="*/ 399926 w 491273"/>
                <a:gd name="connsiteY5" fmla="*/ 117855 h 584849"/>
                <a:gd name="connsiteX6" fmla="*/ 404605 w 491273"/>
                <a:gd name="connsiteY6" fmla="*/ 279274 h 584849"/>
                <a:gd name="connsiteX7" fmla="*/ 432678 w 491273"/>
                <a:gd name="connsiteY7" fmla="*/ 426656 h 584849"/>
                <a:gd name="connsiteX8" fmla="*/ 357817 w 491273"/>
                <a:gd name="connsiteY8" fmla="*/ 522571 h 584849"/>
                <a:gd name="connsiteX9" fmla="*/ 107501 w 491273"/>
                <a:gd name="connsiteY9" fmla="*/ 515553 h 584849"/>
                <a:gd name="connsiteX10" fmla="*/ 72410 w 491273"/>
                <a:gd name="connsiteY10" fmla="*/ 370510 h 584849"/>
                <a:gd name="connsiteX11" fmla="*/ 116859 w 491273"/>
                <a:gd name="connsiteY11" fmla="*/ 232486 h 584849"/>
                <a:gd name="connsiteX12" fmla="*/ 126216 w 491273"/>
                <a:gd name="connsiteY12" fmla="*/ 61710 h 584849"/>
                <a:gd name="connsiteX13" fmla="*/ 105162 w 491273"/>
                <a:gd name="connsiteY13" fmla="*/ 64050 h 584849"/>
                <a:gd name="connsiteX14" fmla="*/ 105162 w 491273"/>
                <a:gd name="connsiteY14" fmla="*/ 225468 h 584849"/>
                <a:gd name="connsiteX15" fmla="*/ 105162 w 491273"/>
                <a:gd name="connsiteY15" fmla="*/ 225468 h 584849"/>
                <a:gd name="connsiteX16" fmla="*/ 105162 w 491273"/>
                <a:gd name="connsiteY16" fmla="*/ 225468 h 584849"/>
                <a:gd name="connsiteX17" fmla="*/ 56034 w 491273"/>
                <a:gd name="connsiteY17" fmla="*/ 372850 h 584849"/>
                <a:gd name="connsiteX18" fmla="*/ 98143 w 491273"/>
                <a:gd name="connsiteY18" fmla="*/ 531929 h 584849"/>
                <a:gd name="connsiteX19" fmla="*/ 98143 w 491273"/>
                <a:gd name="connsiteY19" fmla="*/ 531929 h 584849"/>
                <a:gd name="connsiteX20" fmla="*/ 177683 w 491273"/>
                <a:gd name="connsiteY20" fmla="*/ 543626 h 584849"/>
                <a:gd name="connsiteX21" fmla="*/ 353138 w 491273"/>
                <a:gd name="connsiteY21" fmla="*/ 543626 h 584849"/>
                <a:gd name="connsiteX22" fmla="*/ 453732 w 491273"/>
                <a:gd name="connsiteY22" fmla="*/ 440692 h 584849"/>
                <a:gd name="connsiteX23" fmla="*/ 439696 w 491273"/>
                <a:gd name="connsiteY23" fmla="*/ 361153 h 58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1273" h="584849">
                  <a:moveTo>
                    <a:pt x="439696" y="361153"/>
                  </a:moveTo>
                  <a:cubicBezTo>
                    <a:pt x="427999" y="326062"/>
                    <a:pt x="420981" y="288631"/>
                    <a:pt x="418641" y="251201"/>
                  </a:cubicBezTo>
                  <a:cubicBezTo>
                    <a:pt x="413962" y="197395"/>
                    <a:pt x="418641" y="171661"/>
                    <a:pt x="418641" y="117855"/>
                  </a:cubicBezTo>
                  <a:cubicBezTo>
                    <a:pt x="418641" y="92122"/>
                    <a:pt x="416302" y="71067"/>
                    <a:pt x="423320" y="50013"/>
                  </a:cubicBezTo>
                  <a:cubicBezTo>
                    <a:pt x="413962" y="50013"/>
                    <a:pt x="409284" y="45334"/>
                    <a:pt x="397587" y="42994"/>
                  </a:cubicBezTo>
                  <a:cubicBezTo>
                    <a:pt x="397587" y="57031"/>
                    <a:pt x="402265" y="108498"/>
                    <a:pt x="399926" y="117855"/>
                  </a:cubicBezTo>
                  <a:cubicBezTo>
                    <a:pt x="392908" y="183358"/>
                    <a:pt x="399926" y="244183"/>
                    <a:pt x="404605" y="279274"/>
                  </a:cubicBezTo>
                  <a:cubicBezTo>
                    <a:pt x="416302" y="328401"/>
                    <a:pt x="427999" y="372850"/>
                    <a:pt x="432678" y="426656"/>
                  </a:cubicBezTo>
                  <a:cubicBezTo>
                    <a:pt x="437356" y="489820"/>
                    <a:pt x="418641" y="508535"/>
                    <a:pt x="357817" y="522571"/>
                  </a:cubicBezTo>
                  <a:cubicBezTo>
                    <a:pt x="304011" y="534268"/>
                    <a:pt x="180022" y="536608"/>
                    <a:pt x="107501" y="515553"/>
                  </a:cubicBezTo>
                  <a:cubicBezTo>
                    <a:pt x="74749" y="508535"/>
                    <a:pt x="37319" y="452389"/>
                    <a:pt x="72410" y="370510"/>
                  </a:cubicBezTo>
                  <a:cubicBezTo>
                    <a:pt x="86446" y="337759"/>
                    <a:pt x="112180" y="255880"/>
                    <a:pt x="116859" y="232486"/>
                  </a:cubicBezTo>
                  <a:cubicBezTo>
                    <a:pt x="133234" y="178680"/>
                    <a:pt x="133234" y="124873"/>
                    <a:pt x="126216" y="61710"/>
                  </a:cubicBezTo>
                  <a:cubicBezTo>
                    <a:pt x="119198" y="61710"/>
                    <a:pt x="112180" y="64050"/>
                    <a:pt x="105162" y="64050"/>
                  </a:cubicBezTo>
                  <a:cubicBezTo>
                    <a:pt x="119198" y="122535"/>
                    <a:pt x="112180" y="183358"/>
                    <a:pt x="105162" y="225468"/>
                  </a:cubicBezTo>
                  <a:lnTo>
                    <a:pt x="105162" y="225468"/>
                  </a:lnTo>
                  <a:cubicBezTo>
                    <a:pt x="105162" y="225468"/>
                    <a:pt x="105162" y="225468"/>
                    <a:pt x="105162" y="225468"/>
                  </a:cubicBezTo>
                  <a:cubicBezTo>
                    <a:pt x="91125" y="274595"/>
                    <a:pt x="74749" y="326062"/>
                    <a:pt x="56034" y="372850"/>
                  </a:cubicBezTo>
                  <a:cubicBezTo>
                    <a:pt x="27961" y="443032"/>
                    <a:pt x="46677" y="503856"/>
                    <a:pt x="98143" y="531929"/>
                  </a:cubicBezTo>
                  <a:lnTo>
                    <a:pt x="98143" y="531929"/>
                  </a:lnTo>
                  <a:cubicBezTo>
                    <a:pt x="123877" y="541287"/>
                    <a:pt x="149610" y="543626"/>
                    <a:pt x="177683" y="543626"/>
                  </a:cubicBezTo>
                  <a:cubicBezTo>
                    <a:pt x="240847" y="550644"/>
                    <a:pt x="294653" y="548305"/>
                    <a:pt x="353138" y="543626"/>
                  </a:cubicBezTo>
                  <a:cubicBezTo>
                    <a:pt x="435017" y="534268"/>
                    <a:pt x="453732" y="517893"/>
                    <a:pt x="453732" y="440692"/>
                  </a:cubicBezTo>
                  <a:cubicBezTo>
                    <a:pt x="451393" y="417298"/>
                    <a:pt x="446714" y="389226"/>
                    <a:pt x="439696" y="361153"/>
                  </a:cubicBezTo>
                  <a:close/>
                </a:path>
              </a:pathLst>
            </a:custGeom>
            <a:solidFill>
              <a:srgbClr val="5D5A5A"/>
            </a:solidFill>
            <a:ln w="23341"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97BDCB65-A00F-4A47-B5D5-1A05C047551D}"/>
                </a:ext>
              </a:extLst>
            </p:cNvPr>
            <p:cNvSpPr/>
            <p:nvPr/>
          </p:nvSpPr>
          <p:spPr>
            <a:xfrm>
              <a:off x="8559637" y="1946560"/>
              <a:ext cx="1660973" cy="655032"/>
            </a:xfrm>
            <a:custGeom>
              <a:avLst/>
              <a:gdLst>
                <a:gd name="connsiteX0" fmla="*/ 421977 w 1660973"/>
                <a:gd name="connsiteY0" fmla="*/ 569515 h 655031"/>
                <a:gd name="connsiteX1" fmla="*/ 216110 w 1660973"/>
                <a:gd name="connsiteY1" fmla="*/ 620982 h 655031"/>
                <a:gd name="connsiteX2" fmla="*/ 106158 w 1660973"/>
                <a:gd name="connsiteY2" fmla="*/ 611624 h 655031"/>
                <a:gd name="connsiteX3" fmla="*/ 42994 w 1660973"/>
                <a:gd name="connsiteY3" fmla="*/ 501672 h 655031"/>
                <a:gd name="connsiteX4" fmla="*/ 166983 w 1660973"/>
                <a:gd name="connsiteY4" fmla="*/ 370666 h 655031"/>
                <a:gd name="connsiteX5" fmla="*/ 503856 w 1660973"/>
                <a:gd name="connsiteY5" fmla="*/ 267732 h 655031"/>
                <a:gd name="connsiteX6" fmla="*/ 716741 w 1660973"/>
                <a:gd name="connsiteY6" fmla="*/ 232641 h 655031"/>
                <a:gd name="connsiteX7" fmla="*/ 969396 w 1660973"/>
                <a:gd name="connsiteY7" fmla="*/ 171817 h 655031"/>
                <a:gd name="connsiteX8" fmla="*/ 1203336 w 1660973"/>
                <a:gd name="connsiteY8" fmla="*/ 61865 h 655031"/>
                <a:gd name="connsiteX9" fmla="*/ 1626768 w 1660973"/>
                <a:gd name="connsiteY9" fmla="*/ 82920 h 655031"/>
                <a:gd name="connsiteX10" fmla="*/ 1640804 w 1660973"/>
                <a:gd name="connsiteY10" fmla="*/ 94617 h 655031"/>
                <a:gd name="connsiteX11" fmla="*/ 1624428 w 1660973"/>
                <a:gd name="connsiteY11" fmla="*/ 110993 h 655031"/>
                <a:gd name="connsiteX12" fmla="*/ 1551907 w 1660973"/>
                <a:gd name="connsiteY12" fmla="*/ 118011 h 655031"/>
                <a:gd name="connsiteX13" fmla="*/ 1467688 w 1660973"/>
                <a:gd name="connsiteY13" fmla="*/ 103975 h 655031"/>
                <a:gd name="connsiteX14" fmla="*/ 1369434 w 1660973"/>
                <a:gd name="connsiteY14" fmla="*/ 99296 h 655031"/>
                <a:gd name="connsiteX15" fmla="*/ 1467688 w 1660973"/>
                <a:gd name="connsiteY15" fmla="*/ 122690 h 655031"/>
                <a:gd name="connsiteX16" fmla="*/ 1416222 w 1660973"/>
                <a:gd name="connsiteY16" fmla="*/ 155441 h 655031"/>
                <a:gd name="connsiteX17" fmla="*/ 1313288 w 1660973"/>
                <a:gd name="connsiteY17" fmla="*/ 143744 h 655031"/>
                <a:gd name="connsiteX18" fmla="*/ 1271179 w 1660973"/>
                <a:gd name="connsiteY18" fmla="*/ 153102 h 655031"/>
                <a:gd name="connsiteX19" fmla="*/ 1313288 w 1660973"/>
                <a:gd name="connsiteY19" fmla="*/ 155441 h 655031"/>
                <a:gd name="connsiteX20" fmla="*/ 1383470 w 1660973"/>
                <a:gd name="connsiteY20" fmla="*/ 174157 h 655031"/>
                <a:gd name="connsiteX21" fmla="*/ 1231409 w 1660973"/>
                <a:gd name="connsiteY21" fmla="*/ 216266 h 655031"/>
                <a:gd name="connsiteX22" fmla="*/ 1037239 w 1660973"/>
                <a:gd name="connsiteY22" fmla="*/ 249017 h 655031"/>
                <a:gd name="connsiteX23" fmla="*/ 997469 w 1660973"/>
                <a:gd name="connsiteY23" fmla="*/ 277090 h 655031"/>
                <a:gd name="connsiteX24" fmla="*/ 943663 w 1660973"/>
                <a:gd name="connsiteY24" fmla="*/ 312181 h 655031"/>
                <a:gd name="connsiteX25" fmla="*/ 793941 w 1660973"/>
                <a:gd name="connsiteY25" fmla="*/ 403418 h 655031"/>
                <a:gd name="connsiteX26" fmla="*/ 421977 w 1660973"/>
                <a:gd name="connsiteY26" fmla="*/ 569515 h 65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60973" h="655031">
                  <a:moveTo>
                    <a:pt x="421977" y="569515"/>
                  </a:moveTo>
                  <a:cubicBezTo>
                    <a:pt x="412619" y="571854"/>
                    <a:pt x="295649" y="588230"/>
                    <a:pt x="216110" y="620982"/>
                  </a:cubicBezTo>
                  <a:cubicBezTo>
                    <a:pt x="174001" y="639697"/>
                    <a:pt x="136570" y="642036"/>
                    <a:pt x="106158" y="611624"/>
                  </a:cubicBezTo>
                  <a:cubicBezTo>
                    <a:pt x="75746" y="578873"/>
                    <a:pt x="59370" y="548460"/>
                    <a:pt x="42994" y="501672"/>
                  </a:cubicBezTo>
                  <a:cubicBezTo>
                    <a:pt x="120195" y="436169"/>
                    <a:pt x="106158" y="415115"/>
                    <a:pt x="166983" y="370666"/>
                  </a:cubicBezTo>
                  <a:cubicBezTo>
                    <a:pt x="368171" y="246678"/>
                    <a:pt x="452389" y="270072"/>
                    <a:pt x="503856" y="267732"/>
                  </a:cubicBezTo>
                  <a:cubicBezTo>
                    <a:pt x="562341" y="260714"/>
                    <a:pt x="630184" y="260714"/>
                    <a:pt x="716741" y="232641"/>
                  </a:cubicBezTo>
                  <a:cubicBezTo>
                    <a:pt x="831372" y="197550"/>
                    <a:pt x="887517" y="195211"/>
                    <a:pt x="969396" y="171817"/>
                  </a:cubicBezTo>
                  <a:cubicBezTo>
                    <a:pt x="1077009" y="143744"/>
                    <a:pt x="1130815" y="92278"/>
                    <a:pt x="1203336" y="61865"/>
                  </a:cubicBezTo>
                  <a:cubicBezTo>
                    <a:pt x="1367094" y="29114"/>
                    <a:pt x="1477046" y="40811"/>
                    <a:pt x="1626768" y="82920"/>
                  </a:cubicBezTo>
                  <a:cubicBezTo>
                    <a:pt x="1633786" y="85259"/>
                    <a:pt x="1640804" y="85259"/>
                    <a:pt x="1640804" y="94617"/>
                  </a:cubicBezTo>
                  <a:cubicBezTo>
                    <a:pt x="1643143" y="106314"/>
                    <a:pt x="1633786" y="108653"/>
                    <a:pt x="1624428" y="110993"/>
                  </a:cubicBezTo>
                  <a:cubicBezTo>
                    <a:pt x="1601034" y="120350"/>
                    <a:pt x="1579980" y="129708"/>
                    <a:pt x="1551907" y="118011"/>
                  </a:cubicBezTo>
                  <a:cubicBezTo>
                    <a:pt x="1526173" y="106314"/>
                    <a:pt x="1495761" y="108653"/>
                    <a:pt x="1467688" y="103975"/>
                  </a:cubicBezTo>
                  <a:cubicBezTo>
                    <a:pt x="1439616" y="92278"/>
                    <a:pt x="1402185" y="89938"/>
                    <a:pt x="1369434" y="99296"/>
                  </a:cubicBezTo>
                  <a:cubicBezTo>
                    <a:pt x="1402185" y="103975"/>
                    <a:pt x="1446634" y="108653"/>
                    <a:pt x="1467688" y="122690"/>
                  </a:cubicBezTo>
                  <a:cubicBezTo>
                    <a:pt x="1470028" y="169478"/>
                    <a:pt x="1434937" y="150763"/>
                    <a:pt x="1416222" y="155441"/>
                  </a:cubicBezTo>
                  <a:cubicBezTo>
                    <a:pt x="1385809" y="148423"/>
                    <a:pt x="1339021" y="139066"/>
                    <a:pt x="1313288" y="143744"/>
                  </a:cubicBezTo>
                  <a:cubicBezTo>
                    <a:pt x="1299252" y="148423"/>
                    <a:pt x="1278197" y="150763"/>
                    <a:pt x="1271179" y="153102"/>
                  </a:cubicBezTo>
                  <a:cubicBezTo>
                    <a:pt x="1278197" y="155441"/>
                    <a:pt x="1296912" y="157781"/>
                    <a:pt x="1313288" y="155441"/>
                  </a:cubicBezTo>
                  <a:cubicBezTo>
                    <a:pt x="1350718" y="150763"/>
                    <a:pt x="1374112" y="153102"/>
                    <a:pt x="1383470" y="174157"/>
                  </a:cubicBezTo>
                  <a:cubicBezTo>
                    <a:pt x="1334343" y="192872"/>
                    <a:pt x="1278197" y="185854"/>
                    <a:pt x="1231409" y="216266"/>
                  </a:cubicBezTo>
                  <a:cubicBezTo>
                    <a:pt x="1165906" y="227963"/>
                    <a:pt x="1102742" y="239660"/>
                    <a:pt x="1037239" y="249017"/>
                  </a:cubicBezTo>
                  <a:cubicBezTo>
                    <a:pt x="1018524" y="251357"/>
                    <a:pt x="1006827" y="260714"/>
                    <a:pt x="997469" y="277090"/>
                  </a:cubicBezTo>
                  <a:cubicBezTo>
                    <a:pt x="992790" y="284108"/>
                    <a:pt x="964718" y="298145"/>
                    <a:pt x="943663" y="312181"/>
                  </a:cubicBezTo>
                  <a:cubicBezTo>
                    <a:pt x="889857" y="344933"/>
                    <a:pt x="843069" y="373005"/>
                    <a:pt x="793941" y="403418"/>
                  </a:cubicBezTo>
                  <a:cubicBezTo>
                    <a:pt x="676972" y="478278"/>
                    <a:pt x="560002" y="534424"/>
                    <a:pt x="421977" y="569515"/>
                  </a:cubicBezTo>
                  <a:close/>
                </a:path>
              </a:pathLst>
            </a:custGeom>
            <a:solidFill>
              <a:schemeClr val="bg1">
                <a:lumMod val="85000"/>
              </a:schemeClr>
            </a:solidFill>
            <a:ln w="23341"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615F4B31-DF6B-4295-A5ED-44F49FB15102}"/>
                </a:ext>
              </a:extLst>
            </p:cNvPr>
            <p:cNvSpPr/>
            <p:nvPr/>
          </p:nvSpPr>
          <p:spPr>
            <a:xfrm>
              <a:off x="9989523" y="2036256"/>
              <a:ext cx="772002" cy="561456"/>
            </a:xfrm>
            <a:custGeom>
              <a:avLst/>
              <a:gdLst>
                <a:gd name="connsiteX0" fmla="*/ 688156 w 772001"/>
                <a:gd name="connsiteY0" fmla="*/ 44691 h 561455"/>
                <a:gd name="connsiteX1" fmla="*/ 730265 w 772001"/>
                <a:gd name="connsiteY1" fmla="*/ 54048 h 561455"/>
                <a:gd name="connsiteX2" fmla="*/ 709211 w 772001"/>
                <a:gd name="connsiteY2" fmla="*/ 89139 h 561455"/>
                <a:gd name="connsiteX3" fmla="*/ 381695 w 772001"/>
                <a:gd name="connsiteY3" fmla="*/ 376885 h 561455"/>
                <a:gd name="connsiteX4" fmla="*/ 180506 w 772001"/>
                <a:gd name="connsiteY4" fmla="*/ 514910 h 561455"/>
                <a:gd name="connsiteX5" fmla="*/ 51839 w 772001"/>
                <a:gd name="connsiteY5" fmla="*/ 437710 h 561455"/>
                <a:gd name="connsiteX6" fmla="*/ 222615 w 772001"/>
                <a:gd name="connsiteY6" fmla="*/ 210788 h 561455"/>
                <a:gd name="connsiteX7" fmla="*/ 253028 w 772001"/>
                <a:gd name="connsiteY7" fmla="*/ 199091 h 561455"/>
                <a:gd name="connsiteX8" fmla="*/ 243670 w 772001"/>
                <a:gd name="connsiteY8" fmla="*/ 178036 h 561455"/>
                <a:gd name="connsiteX9" fmla="*/ 208579 w 772001"/>
                <a:gd name="connsiteY9" fmla="*/ 140606 h 561455"/>
                <a:gd name="connsiteX10" fmla="*/ 269403 w 772001"/>
                <a:gd name="connsiteY10" fmla="*/ 135927 h 561455"/>
                <a:gd name="connsiteX11" fmla="*/ 332567 w 772001"/>
                <a:gd name="connsiteY11" fmla="*/ 161661 h 561455"/>
                <a:gd name="connsiteX12" fmla="*/ 332567 w 772001"/>
                <a:gd name="connsiteY12" fmla="*/ 114873 h 561455"/>
                <a:gd name="connsiteX13" fmla="*/ 391052 w 772001"/>
                <a:gd name="connsiteY13" fmla="*/ 114873 h 561455"/>
                <a:gd name="connsiteX14" fmla="*/ 503343 w 772001"/>
                <a:gd name="connsiteY14" fmla="*/ 112533 h 561455"/>
                <a:gd name="connsiteX15" fmla="*/ 622653 w 772001"/>
                <a:gd name="connsiteY15" fmla="*/ 86800 h 561455"/>
                <a:gd name="connsiteX16" fmla="*/ 688156 w 772001"/>
                <a:gd name="connsiteY16" fmla="*/ 44691 h 56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2001" h="561455">
                  <a:moveTo>
                    <a:pt x="688156" y="44691"/>
                  </a:moveTo>
                  <a:cubicBezTo>
                    <a:pt x="702192" y="49369"/>
                    <a:pt x="720908" y="32994"/>
                    <a:pt x="730265" y="54048"/>
                  </a:cubicBezTo>
                  <a:cubicBezTo>
                    <a:pt x="739623" y="72763"/>
                    <a:pt x="718568" y="77442"/>
                    <a:pt x="709211" y="89139"/>
                  </a:cubicBezTo>
                  <a:cubicBezTo>
                    <a:pt x="608616" y="194412"/>
                    <a:pt x="491646" y="280970"/>
                    <a:pt x="381695" y="376885"/>
                  </a:cubicBezTo>
                  <a:cubicBezTo>
                    <a:pt x="320870" y="430692"/>
                    <a:pt x="250688" y="472801"/>
                    <a:pt x="180506" y="514910"/>
                  </a:cubicBezTo>
                  <a:cubicBezTo>
                    <a:pt x="91609" y="535965"/>
                    <a:pt x="72894" y="524268"/>
                    <a:pt x="51839" y="437710"/>
                  </a:cubicBezTo>
                  <a:cubicBezTo>
                    <a:pt x="19088" y="302025"/>
                    <a:pt x="77573" y="222485"/>
                    <a:pt x="222615" y="210788"/>
                  </a:cubicBezTo>
                  <a:cubicBezTo>
                    <a:pt x="234312" y="210788"/>
                    <a:pt x="246009" y="210788"/>
                    <a:pt x="253028" y="199091"/>
                  </a:cubicBezTo>
                  <a:cubicBezTo>
                    <a:pt x="257706" y="189733"/>
                    <a:pt x="250688" y="185055"/>
                    <a:pt x="243670" y="178036"/>
                  </a:cubicBezTo>
                  <a:cubicBezTo>
                    <a:pt x="231973" y="164000"/>
                    <a:pt x="199221" y="161661"/>
                    <a:pt x="208579" y="140606"/>
                  </a:cubicBezTo>
                  <a:cubicBezTo>
                    <a:pt x="220276" y="117212"/>
                    <a:pt x="248349" y="131248"/>
                    <a:pt x="269403" y="135927"/>
                  </a:cubicBezTo>
                  <a:cubicBezTo>
                    <a:pt x="290458" y="145285"/>
                    <a:pt x="313852" y="147624"/>
                    <a:pt x="332567" y="161661"/>
                  </a:cubicBezTo>
                  <a:cubicBezTo>
                    <a:pt x="344264" y="142945"/>
                    <a:pt x="313852" y="131248"/>
                    <a:pt x="332567" y="114873"/>
                  </a:cubicBezTo>
                  <a:cubicBezTo>
                    <a:pt x="353622" y="91479"/>
                    <a:pt x="372337" y="98497"/>
                    <a:pt x="391052" y="114873"/>
                  </a:cubicBezTo>
                  <a:cubicBezTo>
                    <a:pt x="430822" y="168679"/>
                    <a:pt x="465913" y="121891"/>
                    <a:pt x="503343" y="112533"/>
                  </a:cubicBezTo>
                  <a:cubicBezTo>
                    <a:pt x="540774" y="100836"/>
                    <a:pt x="566507" y="42351"/>
                    <a:pt x="622653" y="86800"/>
                  </a:cubicBezTo>
                  <a:cubicBezTo>
                    <a:pt x="632010" y="100836"/>
                    <a:pt x="667101" y="63406"/>
                    <a:pt x="688156" y="44691"/>
                  </a:cubicBezTo>
                  <a:close/>
                </a:path>
              </a:pathLst>
            </a:custGeom>
            <a:solidFill>
              <a:schemeClr val="bg1">
                <a:lumMod val="85000"/>
              </a:schemeClr>
            </a:solidFill>
            <a:ln w="23341"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79D69C2A-CB24-4D3D-9164-8C89B33ACB00}"/>
                </a:ext>
              </a:extLst>
            </p:cNvPr>
            <p:cNvSpPr/>
            <p:nvPr/>
          </p:nvSpPr>
          <p:spPr>
            <a:xfrm>
              <a:off x="10218271" y="2115152"/>
              <a:ext cx="163758" cy="140364"/>
            </a:xfrm>
            <a:custGeom>
              <a:avLst/>
              <a:gdLst>
                <a:gd name="connsiteX0" fmla="*/ 106158 w 163757"/>
                <a:gd name="connsiteY0" fmla="*/ 42994 h 140363"/>
                <a:gd name="connsiteX1" fmla="*/ 122534 w 163757"/>
                <a:gd name="connsiteY1" fmla="*/ 96801 h 140363"/>
                <a:gd name="connsiteX2" fmla="*/ 61710 w 163757"/>
                <a:gd name="connsiteY2" fmla="*/ 71067 h 140363"/>
                <a:gd name="connsiteX3" fmla="*/ 42994 w 163757"/>
                <a:gd name="connsiteY3" fmla="*/ 57031 h 140363"/>
                <a:gd name="connsiteX4" fmla="*/ 61710 w 163757"/>
                <a:gd name="connsiteY4" fmla="*/ 59370 h 140363"/>
                <a:gd name="connsiteX5" fmla="*/ 115516 w 163757"/>
                <a:gd name="connsiteY5" fmla="*/ 89782 h 140363"/>
                <a:gd name="connsiteX6" fmla="*/ 106158 w 163757"/>
                <a:gd name="connsiteY6" fmla="*/ 42994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757" h="140363">
                  <a:moveTo>
                    <a:pt x="106158" y="42994"/>
                  </a:moveTo>
                  <a:cubicBezTo>
                    <a:pt x="110837" y="66388"/>
                    <a:pt x="143589" y="87443"/>
                    <a:pt x="122534" y="96801"/>
                  </a:cubicBezTo>
                  <a:cubicBezTo>
                    <a:pt x="96801" y="110837"/>
                    <a:pt x="92122" y="85104"/>
                    <a:pt x="61710" y="71067"/>
                  </a:cubicBezTo>
                  <a:cubicBezTo>
                    <a:pt x="54691" y="68728"/>
                    <a:pt x="47673" y="61710"/>
                    <a:pt x="42994" y="57031"/>
                  </a:cubicBezTo>
                  <a:cubicBezTo>
                    <a:pt x="47673" y="57031"/>
                    <a:pt x="59370" y="59370"/>
                    <a:pt x="61710" y="59370"/>
                  </a:cubicBezTo>
                  <a:cubicBezTo>
                    <a:pt x="71067" y="61710"/>
                    <a:pt x="94461" y="94461"/>
                    <a:pt x="115516" y="89782"/>
                  </a:cubicBezTo>
                  <a:cubicBezTo>
                    <a:pt x="129552" y="87443"/>
                    <a:pt x="89782" y="50013"/>
                    <a:pt x="106158" y="42994"/>
                  </a:cubicBezTo>
                  <a:close/>
                </a:path>
              </a:pathLst>
            </a:custGeom>
            <a:solidFill>
              <a:srgbClr val="737171"/>
            </a:solidFill>
            <a:ln w="23341"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AA5C7A67-979E-44F1-9A7A-BD92ABDAC408}"/>
                </a:ext>
              </a:extLst>
            </p:cNvPr>
            <p:cNvSpPr/>
            <p:nvPr/>
          </p:nvSpPr>
          <p:spPr>
            <a:xfrm>
              <a:off x="10339920" y="2109185"/>
              <a:ext cx="163758" cy="140364"/>
            </a:xfrm>
            <a:custGeom>
              <a:avLst/>
              <a:gdLst>
                <a:gd name="connsiteX0" fmla="*/ 110837 w 163757"/>
                <a:gd name="connsiteY0" fmla="*/ 46623 h 140363"/>
                <a:gd name="connsiteX1" fmla="*/ 89782 w 163757"/>
                <a:gd name="connsiteY1" fmla="*/ 72356 h 140363"/>
                <a:gd name="connsiteX2" fmla="*/ 64049 w 163757"/>
                <a:gd name="connsiteY2" fmla="*/ 72356 h 140363"/>
                <a:gd name="connsiteX3" fmla="*/ 66388 w 163757"/>
                <a:gd name="connsiteY3" fmla="*/ 48962 h 140363"/>
                <a:gd name="connsiteX4" fmla="*/ 42994 w 163757"/>
                <a:gd name="connsiteY4" fmla="*/ 51302 h 140363"/>
                <a:gd name="connsiteX5" fmla="*/ 106158 w 163757"/>
                <a:gd name="connsiteY5" fmla="*/ 74696 h 140363"/>
                <a:gd name="connsiteX6" fmla="*/ 136570 w 163757"/>
                <a:gd name="connsiteY6" fmla="*/ 48962 h 140363"/>
                <a:gd name="connsiteX7" fmla="*/ 110837 w 163757"/>
                <a:gd name="connsiteY7" fmla="*/ 46623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757" h="140363">
                  <a:moveTo>
                    <a:pt x="110837" y="46623"/>
                  </a:moveTo>
                  <a:cubicBezTo>
                    <a:pt x="108497" y="58320"/>
                    <a:pt x="96800" y="65338"/>
                    <a:pt x="89782" y="72356"/>
                  </a:cubicBezTo>
                  <a:cubicBezTo>
                    <a:pt x="80425" y="79374"/>
                    <a:pt x="68728" y="81714"/>
                    <a:pt x="64049" y="72356"/>
                  </a:cubicBezTo>
                  <a:cubicBezTo>
                    <a:pt x="54691" y="55980"/>
                    <a:pt x="61709" y="58320"/>
                    <a:pt x="66388" y="48962"/>
                  </a:cubicBezTo>
                  <a:cubicBezTo>
                    <a:pt x="52352" y="48962"/>
                    <a:pt x="59370" y="51302"/>
                    <a:pt x="42994" y="51302"/>
                  </a:cubicBezTo>
                  <a:cubicBezTo>
                    <a:pt x="64049" y="109787"/>
                    <a:pt x="59370" y="107447"/>
                    <a:pt x="106158" y="74696"/>
                  </a:cubicBezTo>
                  <a:cubicBezTo>
                    <a:pt x="120194" y="65338"/>
                    <a:pt x="124873" y="58320"/>
                    <a:pt x="136570" y="48962"/>
                  </a:cubicBezTo>
                  <a:cubicBezTo>
                    <a:pt x="122534" y="48962"/>
                    <a:pt x="122534" y="37265"/>
                    <a:pt x="110837" y="46623"/>
                  </a:cubicBezTo>
                  <a:close/>
                </a:path>
              </a:pathLst>
            </a:custGeom>
            <a:solidFill>
              <a:srgbClr val="6C6969"/>
            </a:solidFill>
            <a:ln w="23341"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052A0D1A-B83A-46AA-8ACB-2DCD6C345152}"/>
                </a:ext>
              </a:extLst>
            </p:cNvPr>
            <p:cNvSpPr/>
            <p:nvPr/>
          </p:nvSpPr>
          <p:spPr>
            <a:xfrm>
              <a:off x="10473266" y="2083394"/>
              <a:ext cx="140364" cy="116970"/>
            </a:xfrm>
            <a:custGeom>
              <a:avLst/>
              <a:gdLst>
                <a:gd name="connsiteX0" fmla="*/ 94461 w 140363"/>
                <a:gd name="connsiteY0" fmla="*/ 46680 h 116969"/>
                <a:gd name="connsiteX1" fmla="*/ 78085 w 140363"/>
                <a:gd name="connsiteY1" fmla="*/ 72413 h 116969"/>
                <a:gd name="connsiteX2" fmla="*/ 59370 w 140363"/>
                <a:gd name="connsiteY2" fmla="*/ 72413 h 116969"/>
                <a:gd name="connsiteX3" fmla="*/ 61710 w 140363"/>
                <a:gd name="connsiteY3" fmla="*/ 49019 h 116969"/>
                <a:gd name="connsiteX4" fmla="*/ 42994 w 140363"/>
                <a:gd name="connsiteY4" fmla="*/ 49019 h 116969"/>
                <a:gd name="connsiteX5" fmla="*/ 89782 w 140363"/>
                <a:gd name="connsiteY5" fmla="*/ 72413 h 116969"/>
                <a:gd name="connsiteX6" fmla="*/ 113176 w 140363"/>
                <a:gd name="connsiteY6" fmla="*/ 46680 h 116969"/>
                <a:gd name="connsiteX7" fmla="*/ 94461 w 140363"/>
                <a:gd name="connsiteY7" fmla="*/ 46680 h 11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0363" h="116969">
                  <a:moveTo>
                    <a:pt x="94461" y="46680"/>
                  </a:moveTo>
                  <a:cubicBezTo>
                    <a:pt x="92122" y="58377"/>
                    <a:pt x="85104" y="65395"/>
                    <a:pt x="78085" y="72413"/>
                  </a:cubicBezTo>
                  <a:cubicBezTo>
                    <a:pt x="71067" y="79432"/>
                    <a:pt x="64049" y="81771"/>
                    <a:pt x="59370" y="72413"/>
                  </a:cubicBezTo>
                  <a:cubicBezTo>
                    <a:pt x="52352" y="56038"/>
                    <a:pt x="57031" y="58377"/>
                    <a:pt x="61710" y="49019"/>
                  </a:cubicBezTo>
                  <a:cubicBezTo>
                    <a:pt x="50013" y="49019"/>
                    <a:pt x="54691" y="49019"/>
                    <a:pt x="42994" y="49019"/>
                  </a:cubicBezTo>
                  <a:cubicBezTo>
                    <a:pt x="59370" y="107504"/>
                    <a:pt x="54691" y="105165"/>
                    <a:pt x="89782" y="72413"/>
                  </a:cubicBezTo>
                  <a:cubicBezTo>
                    <a:pt x="99140" y="63056"/>
                    <a:pt x="103819" y="56038"/>
                    <a:pt x="113176" y="46680"/>
                  </a:cubicBezTo>
                  <a:cubicBezTo>
                    <a:pt x="103819" y="49019"/>
                    <a:pt x="103819" y="37322"/>
                    <a:pt x="94461" y="46680"/>
                  </a:cubicBezTo>
                  <a:close/>
                </a:path>
              </a:pathLst>
            </a:custGeom>
            <a:solidFill>
              <a:srgbClr val="6C6969"/>
            </a:solidFill>
            <a:ln w="23341" cap="flat">
              <a:noFill/>
              <a:prstDash val="solid"/>
              <a:miter/>
            </a:ln>
          </p:spPr>
          <p:txBody>
            <a:bodyPr rtlCol="0" anchor="ctr"/>
            <a:lstStyle/>
            <a:p>
              <a:endParaRPr lang="en-US" dirty="0"/>
            </a:p>
          </p:txBody>
        </p:sp>
        <p:grpSp>
          <p:nvGrpSpPr>
            <p:cNvPr id="39" name="Group 38">
              <a:extLst>
                <a:ext uri="{FF2B5EF4-FFF2-40B4-BE49-F238E27FC236}">
                  <a16:creationId xmlns:a16="http://schemas.microsoft.com/office/drawing/2014/main" id="{1BBB734F-F004-4631-A7A2-BB5806D95600}"/>
                </a:ext>
              </a:extLst>
            </p:cNvPr>
            <p:cNvGrpSpPr/>
            <p:nvPr/>
          </p:nvGrpSpPr>
          <p:grpSpPr>
            <a:xfrm>
              <a:off x="8963351" y="2835327"/>
              <a:ext cx="1121835" cy="315595"/>
              <a:chOff x="8963351" y="2835327"/>
              <a:chExt cx="1121835" cy="315595"/>
            </a:xfrm>
          </p:grpSpPr>
          <p:sp>
            <p:nvSpPr>
              <p:cNvPr id="51" name="Freeform: Shape 50">
                <a:extLst>
                  <a:ext uri="{FF2B5EF4-FFF2-40B4-BE49-F238E27FC236}">
                    <a16:creationId xmlns:a16="http://schemas.microsoft.com/office/drawing/2014/main" id="{1E6B3A95-B532-476E-8ABB-94DD48AFE193}"/>
                  </a:ext>
                </a:extLst>
              </p:cNvPr>
              <p:cNvSpPr/>
              <p:nvPr/>
            </p:nvSpPr>
            <p:spPr>
              <a:xfrm>
                <a:off x="9991610" y="2901191"/>
                <a:ext cx="93576" cy="163758"/>
              </a:xfrm>
              <a:custGeom>
                <a:avLst/>
                <a:gdLst>
                  <a:gd name="connsiteX0" fmla="*/ 66128 w 93575"/>
                  <a:gd name="connsiteY0" fmla="*/ 106158 h 163757"/>
                  <a:gd name="connsiteX1" fmla="*/ 45074 w 93575"/>
                  <a:gd name="connsiteY1" fmla="*/ 108498 h 163757"/>
                  <a:gd name="connsiteX2" fmla="*/ 45074 w 93575"/>
                  <a:gd name="connsiteY2" fmla="*/ 42994 h 163757"/>
                  <a:gd name="connsiteX3" fmla="*/ 66128 w 93575"/>
                  <a:gd name="connsiteY3" fmla="*/ 87443 h 163757"/>
                  <a:gd name="connsiteX4" fmla="*/ 66128 w 93575"/>
                  <a:gd name="connsiteY4" fmla="*/ 106158 h 163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5" h="163757">
                    <a:moveTo>
                      <a:pt x="66128" y="106158"/>
                    </a:moveTo>
                    <a:cubicBezTo>
                      <a:pt x="59110" y="110837"/>
                      <a:pt x="52092" y="141249"/>
                      <a:pt x="45074" y="108498"/>
                    </a:cubicBezTo>
                    <a:cubicBezTo>
                      <a:pt x="40395" y="89782"/>
                      <a:pt x="45074" y="68728"/>
                      <a:pt x="45074" y="42994"/>
                    </a:cubicBezTo>
                    <a:cubicBezTo>
                      <a:pt x="63789" y="57031"/>
                      <a:pt x="49753" y="80425"/>
                      <a:pt x="66128" y="87443"/>
                    </a:cubicBezTo>
                    <a:cubicBezTo>
                      <a:pt x="66128" y="94461"/>
                      <a:pt x="66128" y="101479"/>
                      <a:pt x="66128" y="106158"/>
                    </a:cubicBezTo>
                    <a:close/>
                  </a:path>
                </a:pathLst>
              </a:custGeom>
              <a:solidFill>
                <a:srgbClr val="050505"/>
              </a:solidFill>
              <a:ln w="23341"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20CFA93F-D4F6-4D7C-96F1-4D8AECD40AD2}"/>
                  </a:ext>
                </a:extLst>
              </p:cNvPr>
              <p:cNvSpPr/>
              <p:nvPr/>
            </p:nvSpPr>
            <p:spPr>
              <a:xfrm>
                <a:off x="9071658" y="2854204"/>
                <a:ext cx="444486" cy="257334"/>
              </a:xfrm>
              <a:custGeom>
                <a:avLst/>
                <a:gdLst>
                  <a:gd name="connsiteX0" fmla="*/ 422284 w 444485"/>
                  <a:gd name="connsiteY0" fmla="*/ 183557 h 257333"/>
                  <a:gd name="connsiteX1" fmla="*/ 375496 w 444485"/>
                  <a:gd name="connsiteY1" fmla="*/ 223327 h 257333"/>
                  <a:gd name="connsiteX2" fmla="*/ 66696 w 444485"/>
                  <a:gd name="connsiteY2" fmla="*/ 150805 h 257333"/>
                  <a:gd name="connsiteX3" fmla="*/ 45641 w 444485"/>
                  <a:gd name="connsiteY3" fmla="*/ 94660 h 257333"/>
                  <a:gd name="connsiteX4" fmla="*/ 104126 w 444485"/>
                  <a:gd name="connsiteY4" fmla="*/ 47872 h 257333"/>
                  <a:gd name="connsiteX5" fmla="*/ 377836 w 444485"/>
                  <a:gd name="connsiteY5" fmla="*/ 120393 h 257333"/>
                  <a:gd name="connsiteX6" fmla="*/ 422284 w 444485"/>
                  <a:gd name="connsiteY6" fmla="*/ 183557 h 257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485" h="257333">
                    <a:moveTo>
                      <a:pt x="422284" y="183557"/>
                    </a:moveTo>
                    <a:cubicBezTo>
                      <a:pt x="429303" y="223327"/>
                      <a:pt x="408248" y="232684"/>
                      <a:pt x="375496" y="223327"/>
                    </a:cubicBezTo>
                    <a:cubicBezTo>
                      <a:pt x="272563" y="199933"/>
                      <a:pt x="169629" y="174199"/>
                      <a:pt x="66696" y="150805"/>
                    </a:cubicBezTo>
                    <a:cubicBezTo>
                      <a:pt x="29265" y="141448"/>
                      <a:pt x="47981" y="115714"/>
                      <a:pt x="45641" y="94660"/>
                    </a:cubicBezTo>
                    <a:cubicBezTo>
                      <a:pt x="38623" y="43193"/>
                      <a:pt x="54999" y="36175"/>
                      <a:pt x="104126" y="47872"/>
                    </a:cubicBezTo>
                    <a:cubicBezTo>
                      <a:pt x="197702" y="66587"/>
                      <a:pt x="286599" y="94660"/>
                      <a:pt x="377836" y="120393"/>
                    </a:cubicBezTo>
                    <a:cubicBezTo>
                      <a:pt x="415266" y="132090"/>
                      <a:pt x="431642" y="146127"/>
                      <a:pt x="422284" y="183557"/>
                    </a:cubicBezTo>
                    <a:close/>
                  </a:path>
                </a:pathLst>
              </a:custGeom>
              <a:solidFill>
                <a:srgbClr val="000000"/>
              </a:solidFill>
              <a:ln w="23341"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B6AF1BC2-934C-493A-AFCD-5D2481B46874}"/>
                  </a:ext>
                </a:extLst>
              </p:cNvPr>
              <p:cNvSpPr/>
              <p:nvPr/>
            </p:nvSpPr>
            <p:spPr>
              <a:xfrm>
                <a:off x="9480134" y="2950191"/>
                <a:ext cx="257334" cy="187152"/>
              </a:xfrm>
              <a:custGeom>
                <a:avLst/>
                <a:gdLst>
                  <a:gd name="connsiteX0" fmla="*/ 229034 w 257333"/>
                  <a:gd name="connsiteY0" fmla="*/ 80552 h 187151"/>
                  <a:gd name="connsiteX1" fmla="*/ 219676 w 257333"/>
                  <a:gd name="connsiteY1" fmla="*/ 122661 h 187151"/>
                  <a:gd name="connsiteX2" fmla="*/ 189264 w 257333"/>
                  <a:gd name="connsiteY2" fmla="*/ 153074 h 187151"/>
                  <a:gd name="connsiteX3" fmla="*/ 67615 w 257333"/>
                  <a:gd name="connsiteY3" fmla="*/ 141377 h 187151"/>
                  <a:gd name="connsiteX4" fmla="*/ 46561 w 257333"/>
                  <a:gd name="connsiteY4" fmla="*/ 89910 h 187151"/>
                  <a:gd name="connsiteX5" fmla="*/ 69955 w 257333"/>
                  <a:gd name="connsiteY5" fmla="*/ 43122 h 187151"/>
                  <a:gd name="connsiteX6" fmla="*/ 224355 w 257333"/>
                  <a:gd name="connsiteY6" fmla="*/ 66516 h 187151"/>
                  <a:gd name="connsiteX7" fmla="*/ 229034 w 257333"/>
                  <a:gd name="connsiteY7" fmla="*/ 80552 h 18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7333" h="187151">
                    <a:moveTo>
                      <a:pt x="229034" y="80552"/>
                    </a:moveTo>
                    <a:cubicBezTo>
                      <a:pt x="214997" y="92249"/>
                      <a:pt x="219676" y="108625"/>
                      <a:pt x="219676" y="122661"/>
                    </a:cubicBezTo>
                    <a:cubicBezTo>
                      <a:pt x="222016" y="143716"/>
                      <a:pt x="212658" y="155413"/>
                      <a:pt x="189264" y="153074"/>
                    </a:cubicBezTo>
                    <a:cubicBezTo>
                      <a:pt x="149494" y="148395"/>
                      <a:pt x="107385" y="146055"/>
                      <a:pt x="67615" y="141377"/>
                    </a:cubicBezTo>
                    <a:cubicBezTo>
                      <a:pt x="30185" y="136698"/>
                      <a:pt x="46561" y="108625"/>
                      <a:pt x="46561" y="89910"/>
                    </a:cubicBezTo>
                    <a:cubicBezTo>
                      <a:pt x="44221" y="71195"/>
                      <a:pt x="41882" y="40782"/>
                      <a:pt x="69955" y="43122"/>
                    </a:cubicBezTo>
                    <a:cubicBezTo>
                      <a:pt x="121421" y="47801"/>
                      <a:pt x="172888" y="57158"/>
                      <a:pt x="224355" y="66516"/>
                    </a:cubicBezTo>
                    <a:cubicBezTo>
                      <a:pt x="229034" y="66516"/>
                      <a:pt x="229034" y="75873"/>
                      <a:pt x="229034" y="80552"/>
                    </a:cubicBezTo>
                    <a:close/>
                  </a:path>
                </a:pathLst>
              </a:custGeom>
              <a:solidFill>
                <a:srgbClr val="020202"/>
              </a:solidFill>
              <a:ln w="23341"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A9EDCFB-8683-4271-B062-ED8748D299D5}"/>
                  </a:ext>
                </a:extLst>
              </p:cNvPr>
              <p:cNvSpPr/>
              <p:nvPr/>
            </p:nvSpPr>
            <p:spPr>
              <a:xfrm>
                <a:off x="9682317" y="2963770"/>
                <a:ext cx="280728" cy="187152"/>
              </a:xfrm>
              <a:custGeom>
                <a:avLst/>
                <a:gdLst>
                  <a:gd name="connsiteX0" fmla="*/ 239736 w 280727"/>
                  <a:gd name="connsiteY0" fmla="*/ 57616 h 187151"/>
                  <a:gd name="connsiteX1" fmla="*/ 237397 w 280727"/>
                  <a:gd name="connsiteY1" fmla="*/ 104404 h 187151"/>
                  <a:gd name="connsiteX2" fmla="*/ 211663 w 280727"/>
                  <a:gd name="connsiteY2" fmla="*/ 141834 h 187151"/>
                  <a:gd name="connsiteX3" fmla="*/ 80657 w 280727"/>
                  <a:gd name="connsiteY3" fmla="*/ 151192 h 187151"/>
                  <a:gd name="connsiteX4" fmla="*/ 47906 w 280727"/>
                  <a:gd name="connsiteY4" fmla="*/ 99725 h 187151"/>
                  <a:gd name="connsiteX5" fmla="*/ 66621 w 280727"/>
                  <a:gd name="connsiteY5" fmla="*/ 45919 h 187151"/>
                  <a:gd name="connsiteX6" fmla="*/ 235057 w 280727"/>
                  <a:gd name="connsiteY6" fmla="*/ 43579 h 187151"/>
                  <a:gd name="connsiteX7" fmla="*/ 239736 w 280727"/>
                  <a:gd name="connsiteY7" fmla="*/ 57616 h 187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727" h="187151">
                    <a:moveTo>
                      <a:pt x="239736" y="57616"/>
                    </a:moveTo>
                    <a:cubicBezTo>
                      <a:pt x="225700" y="71652"/>
                      <a:pt x="235057" y="88028"/>
                      <a:pt x="237397" y="104404"/>
                    </a:cubicBezTo>
                    <a:cubicBezTo>
                      <a:pt x="244415" y="127798"/>
                      <a:pt x="235057" y="139495"/>
                      <a:pt x="211663" y="141834"/>
                    </a:cubicBezTo>
                    <a:cubicBezTo>
                      <a:pt x="167215" y="144173"/>
                      <a:pt x="125106" y="148852"/>
                      <a:pt x="80657" y="151192"/>
                    </a:cubicBezTo>
                    <a:cubicBezTo>
                      <a:pt x="40887" y="153531"/>
                      <a:pt x="52584" y="120779"/>
                      <a:pt x="47906" y="99725"/>
                    </a:cubicBezTo>
                    <a:cubicBezTo>
                      <a:pt x="43227" y="78670"/>
                      <a:pt x="33869" y="48258"/>
                      <a:pt x="66621" y="45919"/>
                    </a:cubicBezTo>
                    <a:cubicBezTo>
                      <a:pt x="122766" y="41240"/>
                      <a:pt x="178912" y="43579"/>
                      <a:pt x="235057" y="43579"/>
                    </a:cubicBezTo>
                    <a:cubicBezTo>
                      <a:pt x="235057" y="43579"/>
                      <a:pt x="237397" y="52937"/>
                      <a:pt x="239736" y="57616"/>
                    </a:cubicBezTo>
                    <a:close/>
                  </a:path>
                </a:pathLst>
              </a:custGeom>
              <a:solidFill>
                <a:srgbClr val="020202"/>
              </a:solidFill>
              <a:ln w="23341"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85307DD7-5E2A-4B5A-9A8D-AA096940FF6B}"/>
                  </a:ext>
                </a:extLst>
              </p:cNvPr>
              <p:cNvSpPr/>
              <p:nvPr/>
            </p:nvSpPr>
            <p:spPr>
              <a:xfrm>
                <a:off x="8963351" y="2835327"/>
                <a:ext cx="140364" cy="187152"/>
              </a:xfrm>
              <a:custGeom>
                <a:avLst/>
                <a:gdLst>
                  <a:gd name="connsiteX0" fmla="*/ 43997 w 140363"/>
                  <a:gd name="connsiteY0" fmla="*/ 99500 h 187151"/>
                  <a:gd name="connsiteX1" fmla="*/ 76749 w 140363"/>
                  <a:gd name="connsiteY1" fmla="*/ 43355 h 187151"/>
                  <a:gd name="connsiteX2" fmla="*/ 104821 w 140363"/>
                  <a:gd name="connsiteY2" fmla="*/ 113537 h 187151"/>
                  <a:gd name="connsiteX3" fmla="*/ 72070 w 140363"/>
                  <a:gd name="connsiteY3" fmla="*/ 155646 h 187151"/>
                  <a:gd name="connsiteX4" fmla="*/ 43997 w 140363"/>
                  <a:gd name="connsiteY4" fmla="*/ 99500 h 187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363" h="187151">
                    <a:moveTo>
                      <a:pt x="43997" y="99500"/>
                    </a:moveTo>
                    <a:cubicBezTo>
                      <a:pt x="53355" y="80785"/>
                      <a:pt x="27621" y="38676"/>
                      <a:pt x="76749" y="43355"/>
                    </a:cubicBezTo>
                    <a:cubicBezTo>
                      <a:pt x="130555" y="48033"/>
                      <a:pt x="100143" y="90143"/>
                      <a:pt x="104821" y="113537"/>
                    </a:cubicBezTo>
                    <a:cubicBezTo>
                      <a:pt x="109500" y="134591"/>
                      <a:pt x="107161" y="157985"/>
                      <a:pt x="72070" y="155646"/>
                    </a:cubicBezTo>
                    <a:cubicBezTo>
                      <a:pt x="27621" y="153306"/>
                      <a:pt x="48676" y="120555"/>
                      <a:pt x="43997" y="99500"/>
                    </a:cubicBezTo>
                    <a:close/>
                  </a:path>
                </a:pathLst>
              </a:custGeom>
              <a:solidFill>
                <a:srgbClr val="000000"/>
              </a:solidFill>
              <a:ln w="23341"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1E52E487-540C-4906-949D-E25A6DB3E49E}"/>
                  </a:ext>
                </a:extLst>
              </p:cNvPr>
              <p:cNvSpPr/>
              <p:nvPr/>
            </p:nvSpPr>
            <p:spPr>
              <a:xfrm>
                <a:off x="9892135" y="2926594"/>
                <a:ext cx="163758" cy="187152"/>
              </a:xfrm>
              <a:custGeom>
                <a:avLst/>
                <a:gdLst>
                  <a:gd name="connsiteX0" fmla="*/ 46294 w 163757"/>
                  <a:gd name="connsiteY0" fmla="*/ 155616 h 187151"/>
                  <a:gd name="connsiteX1" fmla="*/ 43954 w 163757"/>
                  <a:gd name="connsiteY1" fmla="*/ 111167 h 187151"/>
                  <a:gd name="connsiteX2" fmla="*/ 100100 w 163757"/>
                  <a:gd name="connsiteY2" fmla="*/ 45664 h 187151"/>
                  <a:gd name="connsiteX3" fmla="*/ 123494 w 163757"/>
                  <a:gd name="connsiteY3" fmla="*/ 64379 h 187151"/>
                  <a:gd name="connsiteX4" fmla="*/ 46294 w 163757"/>
                  <a:gd name="connsiteY4" fmla="*/ 155616 h 187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757" h="187151">
                    <a:moveTo>
                      <a:pt x="46294" y="155616"/>
                    </a:moveTo>
                    <a:cubicBezTo>
                      <a:pt x="46294" y="141579"/>
                      <a:pt x="46294" y="125204"/>
                      <a:pt x="43954" y="111167"/>
                    </a:cubicBezTo>
                    <a:cubicBezTo>
                      <a:pt x="36936" y="66719"/>
                      <a:pt x="69688" y="57361"/>
                      <a:pt x="100100" y="45664"/>
                    </a:cubicBezTo>
                    <a:cubicBezTo>
                      <a:pt x="116476" y="38646"/>
                      <a:pt x="123494" y="45664"/>
                      <a:pt x="123494" y="64379"/>
                    </a:cubicBezTo>
                    <a:cubicBezTo>
                      <a:pt x="121155" y="115846"/>
                      <a:pt x="102439" y="153276"/>
                      <a:pt x="46294" y="155616"/>
                    </a:cubicBezTo>
                    <a:close/>
                  </a:path>
                </a:pathLst>
              </a:custGeom>
              <a:solidFill>
                <a:srgbClr val="020202"/>
              </a:solidFill>
              <a:ln w="23341" cap="flat">
                <a:noFill/>
                <a:prstDash val="solid"/>
                <a:miter/>
              </a:ln>
            </p:spPr>
            <p:txBody>
              <a:bodyPr rtlCol="0" anchor="ctr"/>
              <a:lstStyle/>
              <a:p>
                <a:endParaRPr lang="en-US" dirty="0"/>
              </a:p>
            </p:txBody>
          </p:sp>
        </p:grpSp>
        <p:sp>
          <p:nvSpPr>
            <p:cNvPr id="40" name="Freeform: Shape 39">
              <a:extLst>
                <a:ext uri="{FF2B5EF4-FFF2-40B4-BE49-F238E27FC236}">
                  <a16:creationId xmlns:a16="http://schemas.microsoft.com/office/drawing/2014/main" id="{F4E2C14D-21B0-49F1-AB9B-EE03EA0972E1}"/>
                </a:ext>
              </a:extLst>
            </p:cNvPr>
            <p:cNvSpPr/>
            <p:nvPr/>
          </p:nvSpPr>
          <p:spPr>
            <a:xfrm>
              <a:off x="9763854" y="2540923"/>
              <a:ext cx="116970" cy="116970"/>
            </a:xfrm>
            <a:custGeom>
              <a:avLst/>
              <a:gdLst>
                <a:gd name="connsiteX0" fmla="*/ 66963 w 116969"/>
                <a:gd name="connsiteY0" fmla="*/ 42994 h 116969"/>
                <a:gd name="connsiteX1" fmla="*/ 85678 w 116969"/>
                <a:gd name="connsiteY1" fmla="*/ 66388 h 116969"/>
                <a:gd name="connsiteX2" fmla="*/ 59945 w 116969"/>
                <a:gd name="connsiteY2" fmla="*/ 87443 h 116969"/>
                <a:gd name="connsiteX3" fmla="*/ 43569 w 116969"/>
                <a:gd name="connsiteY3" fmla="*/ 61709 h 116969"/>
                <a:gd name="connsiteX4" fmla="*/ 66963 w 116969"/>
                <a:gd name="connsiteY4" fmla="*/ 42994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66963" y="42994"/>
                  </a:moveTo>
                  <a:cubicBezTo>
                    <a:pt x="78660" y="45334"/>
                    <a:pt x="88017" y="54691"/>
                    <a:pt x="85678" y="66388"/>
                  </a:cubicBezTo>
                  <a:cubicBezTo>
                    <a:pt x="85678" y="80425"/>
                    <a:pt x="76320" y="92122"/>
                    <a:pt x="59945" y="87443"/>
                  </a:cubicBezTo>
                  <a:cubicBezTo>
                    <a:pt x="45908" y="85103"/>
                    <a:pt x="41229" y="73406"/>
                    <a:pt x="43569" y="61709"/>
                  </a:cubicBezTo>
                  <a:cubicBezTo>
                    <a:pt x="45908" y="50012"/>
                    <a:pt x="52926" y="42994"/>
                    <a:pt x="66963" y="42994"/>
                  </a:cubicBezTo>
                  <a:close/>
                </a:path>
              </a:pathLst>
            </a:custGeom>
            <a:solidFill>
              <a:srgbClr val="D6D6D6"/>
            </a:solidFill>
            <a:ln w="23341"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3B0E7F6C-5140-4DE7-B1D8-18122DBA2DB4}"/>
                </a:ext>
              </a:extLst>
            </p:cNvPr>
            <p:cNvSpPr/>
            <p:nvPr/>
          </p:nvSpPr>
          <p:spPr>
            <a:xfrm>
              <a:off x="9783143" y="2858633"/>
              <a:ext cx="116970" cy="116970"/>
            </a:xfrm>
            <a:custGeom>
              <a:avLst/>
              <a:gdLst>
                <a:gd name="connsiteX0" fmla="*/ 80425 w 116969"/>
                <a:gd name="connsiteY0" fmla="*/ 59818 h 116969"/>
                <a:gd name="connsiteX1" fmla="*/ 64049 w 116969"/>
                <a:gd name="connsiteY1" fmla="*/ 80873 h 116969"/>
                <a:gd name="connsiteX2" fmla="*/ 42994 w 116969"/>
                <a:gd name="connsiteY2" fmla="*/ 64497 h 116969"/>
                <a:gd name="connsiteX3" fmla="*/ 61710 w 116969"/>
                <a:gd name="connsiteY3" fmla="*/ 43443 h 116969"/>
                <a:gd name="connsiteX4" fmla="*/ 80425 w 116969"/>
                <a:gd name="connsiteY4" fmla="*/ 59818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80425" y="59818"/>
                  </a:moveTo>
                  <a:cubicBezTo>
                    <a:pt x="80425" y="71515"/>
                    <a:pt x="75746" y="78534"/>
                    <a:pt x="64049" y="80873"/>
                  </a:cubicBezTo>
                  <a:cubicBezTo>
                    <a:pt x="52352" y="80873"/>
                    <a:pt x="45334" y="73855"/>
                    <a:pt x="42994" y="64497"/>
                  </a:cubicBezTo>
                  <a:cubicBezTo>
                    <a:pt x="42994" y="52800"/>
                    <a:pt x="50013" y="45782"/>
                    <a:pt x="61710" y="43443"/>
                  </a:cubicBezTo>
                  <a:cubicBezTo>
                    <a:pt x="71067" y="41103"/>
                    <a:pt x="78085" y="48121"/>
                    <a:pt x="80425" y="59818"/>
                  </a:cubicBezTo>
                  <a:close/>
                </a:path>
              </a:pathLst>
            </a:custGeom>
            <a:solidFill>
              <a:srgbClr val="CFCFCF"/>
            </a:solidFill>
            <a:ln w="23341"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AFB02A5F-4E96-45F8-BAA6-28F78C7EA83C}"/>
                </a:ext>
              </a:extLst>
            </p:cNvPr>
            <p:cNvSpPr/>
            <p:nvPr/>
          </p:nvSpPr>
          <p:spPr>
            <a:xfrm>
              <a:off x="9700816" y="2238692"/>
              <a:ext cx="116970" cy="116970"/>
            </a:xfrm>
            <a:custGeom>
              <a:avLst/>
              <a:gdLst>
                <a:gd name="connsiteX0" fmla="*/ 59818 w 116969"/>
                <a:gd name="connsiteY0" fmla="*/ 80873 h 116969"/>
                <a:gd name="connsiteX1" fmla="*/ 43443 w 116969"/>
                <a:gd name="connsiteY1" fmla="*/ 59818 h 116969"/>
                <a:gd name="connsiteX2" fmla="*/ 64497 w 116969"/>
                <a:gd name="connsiteY2" fmla="*/ 43443 h 116969"/>
                <a:gd name="connsiteX3" fmla="*/ 78534 w 116969"/>
                <a:gd name="connsiteY3" fmla="*/ 62158 h 116969"/>
                <a:gd name="connsiteX4" fmla="*/ 59818 w 116969"/>
                <a:gd name="connsiteY4" fmla="*/ 80873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59818" y="80873"/>
                  </a:moveTo>
                  <a:cubicBezTo>
                    <a:pt x="48121" y="78534"/>
                    <a:pt x="41103" y="73855"/>
                    <a:pt x="43443" y="59818"/>
                  </a:cubicBezTo>
                  <a:cubicBezTo>
                    <a:pt x="45782" y="48121"/>
                    <a:pt x="52800" y="41103"/>
                    <a:pt x="64497" y="43443"/>
                  </a:cubicBezTo>
                  <a:cubicBezTo>
                    <a:pt x="73855" y="45782"/>
                    <a:pt x="80873" y="52800"/>
                    <a:pt x="78534" y="62158"/>
                  </a:cubicBezTo>
                  <a:cubicBezTo>
                    <a:pt x="78534" y="73855"/>
                    <a:pt x="71515" y="80873"/>
                    <a:pt x="59818" y="80873"/>
                  </a:cubicBezTo>
                  <a:close/>
                </a:path>
              </a:pathLst>
            </a:custGeom>
            <a:solidFill>
              <a:srgbClr val="D6D5D5"/>
            </a:solidFill>
            <a:ln w="23341"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1415E213-9C34-4625-8439-7899BC337602}"/>
                </a:ext>
              </a:extLst>
            </p:cNvPr>
            <p:cNvSpPr/>
            <p:nvPr/>
          </p:nvSpPr>
          <p:spPr>
            <a:xfrm>
              <a:off x="9371409" y="468215"/>
              <a:ext cx="561456" cy="725214"/>
            </a:xfrm>
            <a:custGeom>
              <a:avLst/>
              <a:gdLst>
                <a:gd name="connsiteX0" fmla="*/ 515553 w 561455"/>
                <a:gd name="connsiteY0" fmla="*/ 42994 h 725213"/>
                <a:gd name="connsiteX1" fmla="*/ 501517 w 561455"/>
                <a:gd name="connsiteY1" fmla="*/ 57031 h 725213"/>
                <a:gd name="connsiteX2" fmla="*/ 506195 w 561455"/>
                <a:gd name="connsiteY2" fmla="*/ 204413 h 725213"/>
                <a:gd name="connsiteX3" fmla="*/ 396244 w 561455"/>
                <a:gd name="connsiteY3" fmla="*/ 534268 h 725213"/>
                <a:gd name="connsiteX4" fmla="*/ 351795 w 561455"/>
                <a:gd name="connsiteY4" fmla="*/ 597432 h 725213"/>
                <a:gd name="connsiteX5" fmla="*/ 293310 w 561455"/>
                <a:gd name="connsiteY5" fmla="*/ 691008 h 725213"/>
                <a:gd name="connsiteX6" fmla="*/ 42994 w 561455"/>
                <a:gd name="connsiteY6" fmla="*/ 564680 h 725213"/>
                <a:gd name="connsiteX7" fmla="*/ 283952 w 561455"/>
                <a:gd name="connsiteY7" fmla="*/ 700366 h 725213"/>
                <a:gd name="connsiteX8" fmla="*/ 326062 w 561455"/>
                <a:gd name="connsiteY8" fmla="*/ 681650 h 725213"/>
                <a:gd name="connsiteX9" fmla="*/ 363492 w 561455"/>
                <a:gd name="connsiteY9" fmla="*/ 595093 h 725213"/>
                <a:gd name="connsiteX10" fmla="*/ 398583 w 561455"/>
                <a:gd name="connsiteY10" fmla="*/ 543626 h 725213"/>
                <a:gd name="connsiteX11" fmla="*/ 468765 w 561455"/>
                <a:gd name="connsiteY11" fmla="*/ 412619 h 725213"/>
                <a:gd name="connsiteX12" fmla="*/ 515553 w 561455"/>
                <a:gd name="connsiteY12" fmla="*/ 206752 h 725213"/>
                <a:gd name="connsiteX13" fmla="*/ 515553 w 561455"/>
                <a:gd name="connsiteY13" fmla="*/ 42994 h 725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1455" h="725213">
                  <a:moveTo>
                    <a:pt x="515553" y="42994"/>
                  </a:moveTo>
                  <a:cubicBezTo>
                    <a:pt x="503856" y="50013"/>
                    <a:pt x="513214" y="50013"/>
                    <a:pt x="501517" y="57031"/>
                  </a:cubicBezTo>
                  <a:cubicBezTo>
                    <a:pt x="506195" y="106158"/>
                    <a:pt x="510874" y="143589"/>
                    <a:pt x="506195" y="204413"/>
                  </a:cubicBezTo>
                  <a:cubicBezTo>
                    <a:pt x="424316" y="354134"/>
                    <a:pt x="517892" y="396244"/>
                    <a:pt x="396244" y="534268"/>
                  </a:cubicBezTo>
                  <a:cubicBezTo>
                    <a:pt x="384547" y="548305"/>
                    <a:pt x="351795" y="597432"/>
                    <a:pt x="351795" y="597432"/>
                  </a:cubicBezTo>
                  <a:cubicBezTo>
                    <a:pt x="330740" y="632523"/>
                    <a:pt x="309686" y="695687"/>
                    <a:pt x="293310" y="691008"/>
                  </a:cubicBezTo>
                  <a:cubicBezTo>
                    <a:pt x="220789" y="665275"/>
                    <a:pt x="106158" y="613808"/>
                    <a:pt x="42994" y="564680"/>
                  </a:cubicBezTo>
                  <a:cubicBezTo>
                    <a:pt x="110837" y="632523"/>
                    <a:pt x="197395" y="669953"/>
                    <a:pt x="283952" y="700366"/>
                  </a:cubicBezTo>
                  <a:cubicBezTo>
                    <a:pt x="300328" y="705044"/>
                    <a:pt x="319043" y="698026"/>
                    <a:pt x="326062" y="681650"/>
                  </a:cubicBezTo>
                  <a:cubicBezTo>
                    <a:pt x="337759" y="653578"/>
                    <a:pt x="356474" y="611468"/>
                    <a:pt x="363492" y="595093"/>
                  </a:cubicBezTo>
                  <a:cubicBezTo>
                    <a:pt x="363492" y="595093"/>
                    <a:pt x="386886" y="560002"/>
                    <a:pt x="398583" y="543626"/>
                  </a:cubicBezTo>
                  <a:cubicBezTo>
                    <a:pt x="431335" y="503856"/>
                    <a:pt x="461747" y="464086"/>
                    <a:pt x="468765" y="412619"/>
                  </a:cubicBezTo>
                  <a:cubicBezTo>
                    <a:pt x="475783" y="342437"/>
                    <a:pt x="473444" y="269916"/>
                    <a:pt x="515553" y="206752"/>
                  </a:cubicBezTo>
                  <a:cubicBezTo>
                    <a:pt x="527250" y="148267"/>
                    <a:pt x="515553" y="101479"/>
                    <a:pt x="515553" y="42994"/>
                  </a:cubicBezTo>
                  <a:close/>
                </a:path>
              </a:pathLst>
            </a:custGeom>
            <a:solidFill>
              <a:srgbClr val="949393"/>
            </a:solidFill>
            <a:ln w="23341"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217B495B-B560-4153-8B9E-EEBED30B502F}"/>
                </a:ext>
              </a:extLst>
            </p:cNvPr>
            <p:cNvSpPr/>
            <p:nvPr/>
          </p:nvSpPr>
          <p:spPr>
            <a:xfrm>
              <a:off x="9783143" y="2049064"/>
              <a:ext cx="210546" cy="116970"/>
            </a:xfrm>
            <a:custGeom>
              <a:avLst/>
              <a:gdLst>
                <a:gd name="connsiteX0" fmla="*/ 159964 w 210545"/>
                <a:gd name="connsiteY0" fmla="*/ 73991 h 116969"/>
                <a:gd name="connsiteX1" fmla="*/ 42994 w 210545"/>
                <a:gd name="connsiteY1" fmla="*/ 55276 h 116969"/>
                <a:gd name="connsiteX2" fmla="*/ 190376 w 210545"/>
                <a:gd name="connsiteY2" fmla="*/ 55276 h 116969"/>
                <a:gd name="connsiteX3" fmla="*/ 159964 w 210545"/>
                <a:gd name="connsiteY3" fmla="*/ 73991 h 116969"/>
              </a:gdLst>
              <a:ahLst/>
              <a:cxnLst>
                <a:cxn ang="0">
                  <a:pos x="connsiteX0" y="connsiteY0"/>
                </a:cxn>
                <a:cxn ang="0">
                  <a:pos x="connsiteX1" y="connsiteY1"/>
                </a:cxn>
                <a:cxn ang="0">
                  <a:pos x="connsiteX2" y="connsiteY2"/>
                </a:cxn>
                <a:cxn ang="0">
                  <a:pos x="connsiteX3" y="connsiteY3"/>
                </a:cxn>
              </a:cxnLst>
              <a:rect l="l" t="t" r="r" b="b"/>
              <a:pathLst>
                <a:path w="210545" h="116969">
                  <a:moveTo>
                    <a:pt x="159964" y="73991"/>
                  </a:moveTo>
                  <a:cubicBezTo>
                    <a:pt x="127213" y="34222"/>
                    <a:pt x="82764" y="69313"/>
                    <a:pt x="42994" y="55276"/>
                  </a:cubicBezTo>
                  <a:cubicBezTo>
                    <a:pt x="92122" y="38900"/>
                    <a:pt x="136570" y="38900"/>
                    <a:pt x="190376" y="55276"/>
                  </a:cubicBezTo>
                  <a:cubicBezTo>
                    <a:pt x="181019" y="59955"/>
                    <a:pt x="171661" y="66973"/>
                    <a:pt x="159964" y="73991"/>
                  </a:cubicBezTo>
                  <a:close/>
                </a:path>
              </a:pathLst>
            </a:custGeom>
            <a:solidFill>
              <a:srgbClr val="AFAEAE"/>
            </a:solidFill>
            <a:ln w="23341"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3F230576-7F20-476B-80FF-D8807D7991AE}"/>
                </a:ext>
              </a:extLst>
            </p:cNvPr>
            <p:cNvSpPr/>
            <p:nvPr/>
          </p:nvSpPr>
          <p:spPr>
            <a:xfrm>
              <a:off x="9682264" y="2227159"/>
              <a:ext cx="163758" cy="772002"/>
            </a:xfrm>
            <a:custGeom>
              <a:avLst/>
              <a:gdLst>
                <a:gd name="connsiteX0" fmla="*/ 122818 w 163757"/>
                <a:gd name="connsiteY0" fmla="*/ 412904 h 772001"/>
                <a:gd name="connsiteX1" fmla="*/ 73691 w 163757"/>
                <a:gd name="connsiteY1" fmla="*/ 244467 h 772001"/>
                <a:gd name="connsiteX2" fmla="*/ 38600 w 163757"/>
                <a:gd name="connsiteY2" fmla="*/ 45618 h 772001"/>
                <a:gd name="connsiteX3" fmla="*/ 17545 w 163757"/>
                <a:gd name="connsiteY3" fmla="*/ 17545 h 772001"/>
                <a:gd name="connsiteX4" fmla="*/ 17545 w 163757"/>
                <a:gd name="connsiteY4" fmla="*/ 17545 h 772001"/>
                <a:gd name="connsiteX5" fmla="*/ 57315 w 163757"/>
                <a:gd name="connsiteY5" fmla="*/ 214055 h 772001"/>
                <a:gd name="connsiteX6" fmla="*/ 106443 w 163757"/>
                <a:gd name="connsiteY6" fmla="*/ 412904 h 772001"/>
                <a:gd name="connsiteX7" fmla="*/ 115800 w 163757"/>
                <a:gd name="connsiteY7" fmla="*/ 674917 h 772001"/>
                <a:gd name="connsiteX8" fmla="*/ 92406 w 163757"/>
                <a:gd name="connsiteY8" fmla="*/ 754456 h 772001"/>
                <a:gd name="connsiteX9" fmla="*/ 104103 w 163757"/>
                <a:gd name="connsiteY9" fmla="*/ 756796 h 772001"/>
                <a:gd name="connsiteX10" fmla="*/ 132176 w 163757"/>
                <a:gd name="connsiteY10" fmla="*/ 677256 h 772001"/>
                <a:gd name="connsiteX11" fmla="*/ 122818 w 163757"/>
                <a:gd name="connsiteY11" fmla="*/ 412904 h 77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757" h="772001">
                  <a:moveTo>
                    <a:pt x="122818" y="412904"/>
                  </a:moveTo>
                  <a:cubicBezTo>
                    <a:pt x="94746" y="359098"/>
                    <a:pt x="71352" y="300613"/>
                    <a:pt x="73691" y="244467"/>
                  </a:cubicBezTo>
                  <a:cubicBezTo>
                    <a:pt x="76030" y="174285"/>
                    <a:pt x="54976" y="111121"/>
                    <a:pt x="38600" y="45618"/>
                  </a:cubicBezTo>
                  <a:cubicBezTo>
                    <a:pt x="36261" y="31582"/>
                    <a:pt x="36261" y="17545"/>
                    <a:pt x="17545" y="17545"/>
                  </a:cubicBezTo>
                  <a:lnTo>
                    <a:pt x="17545" y="17545"/>
                  </a:lnTo>
                  <a:cubicBezTo>
                    <a:pt x="22224" y="85388"/>
                    <a:pt x="61994" y="146212"/>
                    <a:pt x="57315" y="214055"/>
                  </a:cubicBezTo>
                  <a:cubicBezTo>
                    <a:pt x="52636" y="284237"/>
                    <a:pt x="76030" y="349740"/>
                    <a:pt x="106443" y="412904"/>
                  </a:cubicBezTo>
                  <a:cubicBezTo>
                    <a:pt x="148552" y="497122"/>
                    <a:pt x="169606" y="583680"/>
                    <a:pt x="115800" y="674917"/>
                  </a:cubicBezTo>
                  <a:cubicBezTo>
                    <a:pt x="101764" y="698311"/>
                    <a:pt x="99424" y="728723"/>
                    <a:pt x="92406" y="754456"/>
                  </a:cubicBezTo>
                  <a:cubicBezTo>
                    <a:pt x="97085" y="754456"/>
                    <a:pt x="99424" y="756796"/>
                    <a:pt x="104103" y="756796"/>
                  </a:cubicBezTo>
                  <a:cubicBezTo>
                    <a:pt x="113461" y="731062"/>
                    <a:pt x="118140" y="700650"/>
                    <a:pt x="132176" y="677256"/>
                  </a:cubicBezTo>
                  <a:cubicBezTo>
                    <a:pt x="188322" y="586019"/>
                    <a:pt x="167267" y="499462"/>
                    <a:pt x="122818" y="412904"/>
                  </a:cubicBezTo>
                  <a:close/>
                </a:path>
              </a:pathLst>
            </a:custGeom>
            <a:solidFill>
              <a:srgbClr val="AEADAD"/>
            </a:solid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D95D8F32-344B-4C26-A62B-F52A92531B8C}"/>
                </a:ext>
              </a:extLst>
            </p:cNvPr>
            <p:cNvSpPr/>
            <p:nvPr/>
          </p:nvSpPr>
          <p:spPr>
            <a:xfrm>
              <a:off x="9605064" y="1537036"/>
              <a:ext cx="70182" cy="538062"/>
            </a:xfrm>
            <a:custGeom>
              <a:avLst/>
              <a:gdLst>
                <a:gd name="connsiteX0" fmla="*/ 43279 w 70181"/>
                <a:gd name="connsiteY0" fmla="*/ 267861 h 538061"/>
                <a:gd name="connsiteX1" fmla="*/ 29242 w 70181"/>
                <a:gd name="connsiteY1" fmla="*/ 127497 h 538061"/>
                <a:gd name="connsiteX2" fmla="*/ 26903 w 70181"/>
                <a:gd name="connsiteY2" fmla="*/ 17545 h 538061"/>
                <a:gd name="connsiteX3" fmla="*/ 17545 w 70181"/>
                <a:gd name="connsiteY3" fmla="*/ 50297 h 538061"/>
                <a:gd name="connsiteX4" fmla="*/ 19885 w 70181"/>
                <a:gd name="connsiteY4" fmla="*/ 139194 h 538061"/>
                <a:gd name="connsiteX5" fmla="*/ 19885 w 70181"/>
                <a:gd name="connsiteY5" fmla="*/ 139194 h 538061"/>
                <a:gd name="connsiteX6" fmla="*/ 19885 w 70181"/>
                <a:gd name="connsiteY6" fmla="*/ 139194 h 538061"/>
                <a:gd name="connsiteX7" fmla="*/ 45618 w 70181"/>
                <a:gd name="connsiteY7" fmla="*/ 536892 h 538061"/>
                <a:gd name="connsiteX8" fmla="*/ 64333 w 70181"/>
                <a:gd name="connsiteY8" fmla="*/ 527535 h 538061"/>
                <a:gd name="connsiteX9" fmla="*/ 43279 w 70181"/>
                <a:gd name="connsiteY9" fmla="*/ 267861 h 53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181" h="538061">
                  <a:moveTo>
                    <a:pt x="43279" y="267861"/>
                  </a:moveTo>
                  <a:cubicBezTo>
                    <a:pt x="40939" y="228092"/>
                    <a:pt x="31582" y="171946"/>
                    <a:pt x="29242" y="127497"/>
                  </a:cubicBezTo>
                  <a:cubicBezTo>
                    <a:pt x="29242" y="87728"/>
                    <a:pt x="26903" y="57315"/>
                    <a:pt x="26903" y="17545"/>
                  </a:cubicBezTo>
                  <a:cubicBezTo>
                    <a:pt x="22224" y="33921"/>
                    <a:pt x="22224" y="29242"/>
                    <a:pt x="17545" y="50297"/>
                  </a:cubicBezTo>
                  <a:cubicBezTo>
                    <a:pt x="19885" y="78370"/>
                    <a:pt x="15206" y="106443"/>
                    <a:pt x="19885" y="139194"/>
                  </a:cubicBezTo>
                  <a:cubicBezTo>
                    <a:pt x="19885" y="139194"/>
                    <a:pt x="19885" y="139194"/>
                    <a:pt x="19885" y="139194"/>
                  </a:cubicBezTo>
                  <a:lnTo>
                    <a:pt x="19885" y="139194"/>
                  </a:lnTo>
                  <a:cubicBezTo>
                    <a:pt x="29242" y="263183"/>
                    <a:pt x="24564" y="405886"/>
                    <a:pt x="45618" y="536892"/>
                  </a:cubicBezTo>
                  <a:cubicBezTo>
                    <a:pt x="54976" y="532213"/>
                    <a:pt x="54976" y="529874"/>
                    <a:pt x="64333" y="527535"/>
                  </a:cubicBezTo>
                  <a:cubicBezTo>
                    <a:pt x="64333" y="525195"/>
                    <a:pt x="47958" y="340383"/>
                    <a:pt x="43279" y="267861"/>
                  </a:cubicBezTo>
                  <a:close/>
                </a:path>
              </a:pathLst>
            </a:custGeom>
            <a:solidFill>
              <a:srgbClr val="AEADAD"/>
            </a:solid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AA413B7C-2A7C-409C-9D95-FB1295EC8CB1}"/>
                </a:ext>
              </a:extLst>
            </p:cNvPr>
            <p:cNvSpPr/>
            <p:nvPr/>
          </p:nvSpPr>
          <p:spPr>
            <a:xfrm>
              <a:off x="9617046" y="1644933"/>
              <a:ext cx="116970" cy="116970"/>
            </a:xfrm>
            <a:custGeom>
              <a:avLst/>
              <a:gdLst>
                <a:gd name="connsiteX0" fmla="*/ 61710 w 116969"/>
                <a:gd name="connsiteY0" fmla="*/ 42994 h 116969"/>
                <a:gd name="connsiteX1" fmla="*/ 80425 w 116969"/>
                <a:gd name="connsiteY1" fmla="*/ 61710 h 116969"/>
                <a:gd name="connsiteX2" fmla="*/ 64049 w 116969"/>
                <a:gd name="connsiteY2" fmla="*/ 80425 h 116969"/>
                <a:gd name="connsiteX3" fmla="*/ 42994 w 116969"/>
                <a:gd name="connsiteY3" fmla="*/ 64049 h 116969"/>
                <a:gd name="connsiteX4" fmla="*/ 61710 w 116969"/>
                <a:gd name="connsiteY4" fmla="*/ 42994 h 116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969" h="116969">
                  <a:moveTo>
                    <a:pt x="61710" y="42994"/>
                  </a:moveTo>
                  <a:cubicBezTo>
                    <a:pt x="73407" y="42994"/>
                    <a:pt x="80425" y="50013"/>
                    <a:pt x="80425" y="61710"/>
                  </a:cubicBezTo>
                  <a:cubicBezTo>
                    <a:pt x="80425" y="73407"/>
                    <a:pt x="75746" y="80425"/>
                    <a:pt x="64049" y="80425"/>
                  </a:cubicBezTo>
                  <a:cubicBezTo>
                    <a:pt x="52352" y="80425"/>
                    <a:pt x="45334" y="75746"/>
                    <a:pt x="42994" y="64049"/>
                  </a:cubicBezTo>
                  <a:cubicBezTo>
                    <a:pt x="42994" y="52352"/>
                    <a:pt x="50013" y="47673"/>
                    <a:pt x="61710" y="42994"/>
                  </a:cubicBezTo>
                  <a:close/>
                </a:path>
              </a:pathLst>
            </a:custGeom>
            <a:solidFill>
              <a:srgbClr val="CAC9C9"/>
            </a:solidFill>
            <a:ln w="23341"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21A17515-CE4A-4122-8F11-3BA3099F308A}"/>
                </a:ext>
              </a:extLst>
            </p:cNvPr>
            <p:cNvSpPr/>
            <p:nvPr/>
          </p:nvSpPr>
          <p:spPr>
            <a:xfrm>
              <a:off x="9881398" y="1998043"/>
              <a:ext cx="187152" cy="93576"/>
            </a:xfrm>
            <a:custGeom>
              <a:avLst/>
              <a:gdLst>
                <a:gd name="connsiteX0" fmla="*/ 143589 w 187151"/>
                <a:gd name="connsiteY0" fmla="*/ 73546 h 93575"/>
                <a:gd name="connsiteX1" fmla="*/ 42994 w 187151"/>
                <a:gd name="connsiteY1" fmla="*/ 50152 h 93575"/>
                <a:gd name="connsiteX2" fmla="*/ 143589 w 187151"/>
                <a:gd name="connsiteY2" fmla="*/ 54831 h 93575"/>
                <a:gd name="connsiteX3" fmla="*/ 143589 w 187151"/>
                <a:gd name="connsiteY3" fmla="*/ 73546 h 93575"/>
              </a:gdLst>
              <a:ahLst/>
              <a:cxnLst>
                <a:cxn ang="0">
                  <a:pos x="connsiteX0" y="connsiteY0"/>
                </a:cxn>
                <a:cxn ang="0">
                  <a:pos x="connsiteX1" y="connsiteY1"/>
                </a:cxn>
                <a:cxn ang="0">
                  <a:pos x="connsiteX2" y="connsiteY2"/>
                </a:cxn>
                <a:cxn ang="0">
                  <a:pos x="connsiteX3" y="connsiteY3"/>
                </a:cxn>
              </a:cxnLst>
              <a:rect l="l" t="t" r="r" b="b"/>
              <a:pathLst>
                <a:path w="187151" h="93575">
                  <a:moveTo>
                    <a:pt x="143589" y="73546"/>
                  </a:moveTo>
                  <a:cubicBezTo>
                    <a:pt x="117855" y="57170"/>
                    <a:pt x="87443" y="52491"/>
                    <a:pt x="42994" y="50152"/>
                  </a:cubicBezTo>
                  <a:cubicBezTo>
                    <a:pt x="87443" y="36116"/>
                    <a:pt x="115516" y="45473"/>
                    <a:pt x="143589" y="54831"/>
                  </a:cubicBezTo>
                  <a:cubicBezTo>
                    <a:pt x="145928" y="61849"/>
                    <a:pt x="143589" y="66528"/>
                    <a:pt x="143589" y="73546"/>
                  </a:cubicBezTo>
                  <a:close/>
                </a:path>
              </a:pathLst>
            </a:custGeom>
            <a:solidFill>
              <a:srgbClr val="B4B3B3"/>
            </a:solidFill>
            <a:ln w="23341"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EB660035-A153-4F4B-A2FE-FDE17FA1C886}"/>
                </a:ext>
              </a:extLst>
            </p:cNvPr>
            <p:cNvSpPr/>
            <p:nvPr/>
          </p:nvSpPr>
          <p:spPr>
            <a:xfrm>
              <a:off x="9241610" y="610281"/>
              <a:ext cx="116970" cy="140364"/>
            </a:xfrm>
            <a:custGeom>
              <a:avLst/>
              <a:gdLst>
                <a:gd name="connsiteX0" fmla="*/ 76878 w 116969"/>
                <a:gd name="connsiteY0" fmla="*/ 118493 h 140363"/>
                <a:gd name="connsiteX1" fmla="*/ 46466 w 116969"/>
                <a:gd name="connsiteY1" fmla="*/ 69365 h 140363"/>
                <a:gd name="connsiteX2" fmla="*/ 51145 w 116969"/>
                <a:gd name="connsiteY2" fmla="*/ 48311 h 140363"/>
                <a:gd name="connsiteX3" fmla="*/ 69860 w 116969"/>
                <a:gd name="connsiteY3" fmla="*/ 43632 h 140363"/>
                <a:gd name="connsiteX4" fmla="*/ 72199 w 116969"/>
                <a:gd name="connsiteY4" fmla="*/ 64687 h 140363"/>
                <a:gd name="connsiteX5" fmla="*/ 76878 w 116969"/>
                <a:gd name="connsiteY5" fmla="*/ 118493 h 140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969" h="140363">
                  <a:moveTo>
                    <a:pt x="76878" y="118493"/>
                  </a:moveTo>
                  <a:cubicBezTo>
                    <a:pt x="58163" y="106796"/>
                    <a:pt x="60502" y="83402"/>
                    <a:pt x="46466" y="69365"/>
                  </a:cubicBezTo>
                  <a:cubicBezTo>
                    <a:pt x="39448" y="62347"/>
                    <a:pt x="44127" y="52990"/>
                    <a:pt x="51145" y="48311"/>
                  </a:cubicBezTo>
                  <a:cubicBezTo>
                    <a:pt x="55824" y="45971"/>
                    <a:pt x="65181" y="41293"/>
                    <a:pt x="69860" y="43632"/>
                  </a:cubicBezTo>
                  <a:cubicBezTo>
                    <a:pt x="86236" y="48311"/>
                    <a:pt x="74539" y="57668"/>
                    <a:pt x="72199" y="64687"/>
                  </a:cubicBezTo>
                  <a:cubicBezTo>
                    <a:pt x="67521" y="83402"/>
                    <a:pt x="100272" y="97438"/>
                    <a:pt x="76878" y="118493"/>
                  </a:cubicBezTo>
                  <a:close/>
                </a:path>
              </a:pathLst>
            </a:custGeom>
            <a:solidFill>
              <a:srgbClr val="A4A3A3"/>
            </a:solidFill>
            <a:ln w="23341"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B7E2D806-B7DA-458B-8DB1-62B1C325CA99}"/>
                </a:ext>
              </a:extLst>
            </p:cNvPr>
            <p:cNvSpPr/>
            <p:nvPr/>
          </p:nvSpPr>
          <p:spPr>
            <a:xfrm>
              <a:off x="9502415" y="1027186"/>
              <a:ext cx="1684367" cy="1263276"/>
            </a:xfrm>
            <a:custGeom>
              <a:avLst/>
              <a:gdLst>
                <a:gd name="connsiteX0" fmla="*/ 747153 w 1684367"/>
                <a:gd name="connsiteY0" fmla="*/ 1056101 h 1263275"/>
                <a:gd name="connsiteX1" fmla="*/ 814996 w 1684367"/>
                <a:gd name="connsiteY1" fmla="*/ 971882 h 1263275"/>
                <a:gd name="connsiteX2" fmla="*/ 836051 w 1684367"/>
                <a:gd name="connsiteY2" fmla="*/ 108644 h 1263275"/>
                <a:gd name="connsiteX3" fmla="*/ 901554 w 1684367"/>
                <a:gd name="connsiteY3" fmla="*/ 43141 h 1263275"/>
                <a:gd name="connsiteX4" fmla="*/ 1594016 w 1684367"/>
                <a:gd name="connsiteY4" fmla="*/ 43141 h 1263275"/>
                <a:gd name="connsiteX5" fmla="*/ 1652501 w 1684367"/>
                <a:gd name="connsiteY5" fmla="*/ 54838 h 1263275"/>
                <a:gd name="connsiteX6" fmla="*/ 1652501 w 1684367"/>
                <a:gd name="connsiteY6" fmla="*/ 237311 h 1263275"/>
                <a:gd name="connsiteX7" fmla="*/ 1603374 w 1684367"/>
                <a:gd name="connsiteY7" fmla="*/ 967203 h 1263275"/>
                <a:gd name="connsiteX8" fmla="*/ 1563604 w 1684367"/>
                <a:gd name="connsiteY8" fmla="*/ 1018670 h 1263275"/>
                <a:gd name="connsiteX9" fmla="*/ 1254803 w 1684367"/>
                <a:gd name="connsiteY9" fmla="*/ 1084173 h 1263275"/>
                <a:gd name="connsiteX10" fmla="*/ 1212694 w 1684367"/>
                <a:gd name="connsiteY10" fmla="*/ 1070137 h 1263275"/>
                <a:gd name="connsiteX11" fmla="*/ 1179942 w 1684367"/>
                <a:gd name="connsiteY11" fmla="*/ 1060779 h 1263275"/>
                <a:gd name="connsiteX12" fmla="*/ 1069991 w 1684367"/>
                <a:gd name="connsiteY12" fmla="*/ 1098210 h 1263275"/>
                <a:gd name="connsiteX13" fmla="*/ 992790 w 1684367"/>
                <a:gd name="connsiteY13" fmla="*/ 1128622 h 1263275"/>
                <a:gd name="connsiteX14" fmla="*/ 943663 w 1684367"/>
                <a:gd name="connsiteY14" fmla="*/ 1130961 h 1263275"/>
                <a:gd name="connsiteX15" fmla="*/ 915590 w 1684367"/>
                <a:gd name="connsiteY15" fmla="*/ 1133301 h 1263275"/>
                <a:gd name="connsiteX16" fmla="*/ 880499 w 1684367"/>
                <a:gd name="connsiteY16" fmla="*/ 1130961 h 1263275"/>
                <a:gd name="connsiteX17" fmla="*/ 819675 w 1684367"/>
                <a:gd name="connsiteY17" fmla="*/ 1133301 h 1263275"/>
                <a:gd name="connsiteX18" fmla="*/ 758850 w 1684367"/>
                <a:gd name="connsiteY18" fmla="*/ 1144998 h 1263275"/>
                <a:gd name="connsiteX19" fmla="*/ 681650 w 1684367"/>
                <a:gd name="connsiteY19" fmla="*/ 1156695 h 1263275"/>
                <a:gd name="connsiteX20" fmla="*/ 634862 w 1684367"/>
                <a:gd name="connsiteY20" fmla="*/ 1173071 h 1263275"/>
                <a:gd name="connsiteX21" fmla="*/ 216110 w 1684367"/>
                <a:gd name="connsiteY21" fmla="*/ 1217519 h 1263275"/>
                <a:gd name="connsiteX22" fmla="*/ 106158 w 1684367"/>
                <a:gd name="connsiteY22" fmla="*/ 1229216 h 1263275"/>
                <a:gd name="connsiteX23" fmla="*/ 42994 w 1684367"/>
                <a:gd name="connsiteY23" fmla="*/ 1189446 h 1263275"/>
                <a:gd name="connsiteX24" fmla="*/ 94461 w 1684367"/>
                <a:gd name="connsiteY24" fmla="*/ 1147337 h 1263275"/>
                <a:gd name="connsiteX25" fmla="*/ 283952 w 1684367"/>
                <a:gd name="connsiteY25" fmla="*/ 1116925 h 1263275"/>
                <a:gd name="connsiteX26" fmla="*/ 747153 w 1684367"/>
                <a:gd name="connsiteY26" fmla="*/ 1056101 h 1263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84367" h="1263275">
                  <a:moveTo>
                    <a:pt x="747153" y="1056101"/>
                  </a:moveTo>
                  <a:cubicBezTo>
                    <a:pt x="803299" y="1056101"/>
                    <a:pt x="814996" y="1025688"/>
                    <a:pt x="814996" y="971882"/>
                  </a:cubicBezTo>
                  <a:cubicBezTo>
                    <a:pt x="819675" y="684136"/>
                    <a:pt x="829032" y="396390"/>
                    <a:pt x="836051" y="108644"/>
                  </a:cubicBezTo>
                  <a:cubicBezTo>
                    <a:pt x="836051" y="59516"/>
                    <a:pt x="854766" y="43141"/>
                    <a:pt x="901554" y="43141"/>
                  </a:cubicBezTo>
                  <a:cubicBezTo>
                    <a:pt x="1133154" y="45480"/>
                    <a:pt x="1362416" y="43141"/>
                    <a:pt x="1594016" y="43141"/>
                  </a:cubicBezTo>
                  <a:cubicBezTo>
                    <a:pt x="1615071" y="43141"/>
                    <a:pt x="1636125" y="40801"/>
                    <a:pt x="1652501" y="54838"/>
                  </a:cubicBezTo>
                  <a:cubicBezTo>
                    <a:pt x="1652501" y="115662"/>
                    <a:pt x="1652501" y="176486"/>
                    <a:pt x="1652501" y="237311"/>
                  </a:cubicBezTo>
                  <a:cubicBezTo>
                    <a:pt x="1643143" y="279420"/>
                    <a:pt x="1615071" y="735603"/>
                    <a:pt x="1603374" y="967203"/>
                  </a:cubicBezTo>
                  <a:cubicBezTo>
                    <a:pt x="1601034" y="997616"/>
                    <a:pt x="1594016" y="1011652"/>
                    <a:pt x="1563604" y="1018670"/>
                  </a:cubicBezTo>
                  <a:cubicBezTo>
                    <a:pt x="1460670" y="1039725"/>
                    <a:pt x="1362416" y="1077155"/>
                    <a:pt x="1254803" y="1084173"/>
                  </a:cubicBezTo>
                  <a:cubicBezTo>
                    <a:pt x="1236088" y="1091192"/>
                    <a:pt x="1222052" y="1088852"/>
                    <a:pt x="1212694" y="1070137"/>
                  </a:cubicBezTo>
                  <a:cubicBezTo>
                    <a:pt x="1203336" y="1056101"/>
                    <a:pt x="1193979" y="1053761"/>
                    <a:pt x="1179942" y="1060779"/>
                  </a:cubicBezTo>
                  <a:cubicBezTo>
                    <a:pt x="1147191" y="1086513"/>
                    <a:pt x="1119118" y="1114586"/>
                    <a:pt x="1069991" y="1098210"/>
                  </a:cubicBezTo>
                  <a:cubicBezTo>
                    <a:pt x="1044257" y="1088852"/>
                    <a:pt x="1020863" y="1121604"/>
                    <a:pt x="992790" y="1128622"/>
                  </a:cubicBezTo>
                  <a:cubicBezTo>
                    <a:pt x="976415" y="1133301"/>
                    <a:pt x="960039" y="1126283"/>
                    <a:pt x="943663" y="1130961"/>
                  </a:cubicBezTo>
                  <a:cubicBezTo>
                    <a:pt x="934305" y="1133301"/>
                    <a:pt x="924948" y="1133301"/>
                    <a:pt x="915590" y="1133301"/>
                  </a:cubicBezTo>
                  <a:cubicBezTo>
                    <a:pt x="906233" y="1133301"/>
                    <a:pt x="899214" y="1133301"/>
                    <a:pt x="880499" y="1130961"/>
                  </a:cubicBezTo>
                  <a:cubicBezTo>
                    <a:pt x="859445" y="1126283"/>
                    <a:pt x="838390" y="1121604"/>
                    <a:pt x="819675" y="1133301"/>
                  </a:cubicBezTo>
                  <a:cubicBezTo>
                    <a:pt x="800960" y="1140319"/>
                    <a:pt x="782244" y="1152016"/>
                    <a:pt x="758850" y="1144998"/>
                  </a:cubicBezTo>
                  <a:cubicBezTo>
                    <a:pt x="730778" y="1130961"/>
                    <a:pt x="705044" y="1128622"/>
                    <a:pt x="681650" y="1156695"/>
                  </a:cubicBezTo>
                  <a:cubicBezTo>
                    <a:pt x="669953" y="1170731"/>
                    <a:pt x="653578" y="1173071"/>
                    <a:pt x="634862" y="1173071"/>
                  </a:cubicBezTo>
                  <a:cubicBezTo>
                    <a:pt x="489820" y="1187107"/>
                    <a:pt x="368171" y="1203483"/>
                    <a:pt x="216110" y="1217519"/>
                  </a:cubicBezTo>
                  <a:cubicBezTo>
                    <a:pt x="211431" y="1219859"/>
                    <a:pt x="131892" y="1229216"/>
                    <a:pt x="106158" y="1229216"/>
                  </a:cubicBezTo>
                  <a:cubicBezTo>
                    <a:pt x="78085" y="1229216"/>
                    <a:pt x="47673" y="1229216"/>
                    <a:pt x="42994" y="1189446"/>
                  </a:cubicBezTo>
                  <a:cubicBezTo>
                    <a:pt x="50013" y="1161374"/>
                    <a:pt x="68728" y="1152016"/>
                    <a:pt x="94461" y="1147337"/>
                  </a:cubicBezTo>
                  <a:cubicBezTo>
                    <a:pt x="157625" y="1133301"/>
                    <a:pt x="220789" y="1119264"/>
                    <a:pt x="283952" y="1116925"/>
                  </a:cubicBezTo>
                  <a:cubicBezTo>
                    <a:pt x="365831" y="1114586"/>
                    <a:pt x="658256" y="1063119"/>
                    <a:pt x="747153" y="1056101"/>
                  </a:cubicBezTo>
                  <a:close/>
                </a:path>
              </a:pathLst>
            </a:custGeom>
            <a:solidFill>
              <a:schemeClr val="accent2"/>
            </a:solidFill>
            <a:ln w="23341"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1821937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sz="6600" dirty="0" smtClean="0">
                <a:latin typeface="Bahnschrift SemiLight" panose="020B0502040204020203" pitchFamily="34" charset="0"/>
              </a:rPr>
              <a:t>Con’t</a:t>
            </a:r>
            <a:endParaRPr lang="en-US" sz="6600" dirty="0">
              <a:latin typeface="Bahnschrift SemiLight" panose="020B0502040204020203" pitchFamily="34" charset="0"/>
            </a:endParaRPr>
          </a:p>
        </p:txBody>
      </p:sp>
      <p:grpSp>
        <p:nvGrpSpPr>
          <p:cNvPr id="3" name="Group 5">
            <a:extLst>
              <a:ext uri="{FF2B5EF4-FFF2-40B4-BE49-F238E27FC236}">
                <a16:creationId xmlns:a16="http://schemas.microsoft.com/office/drawing/2014/main" id="{CB22E574-4A34-409E-802D-A8887DA8BC83}"/>
              </a:ext>
            </a:extLst>
          </p:cNvPr>
          <p:cNvGrpSpPr/>
          <p:nvPr/>
        </p:nvGrpSpPr>
        <p:grpSpPr>
          <a:xfrm>
            <a:off x="7153020" y="4626986"/>
            <a:ext cx="4900461" cy="1788759"/>
            <a:chOff x="3017859" y="4283314"/>
            <a:chExt cx="1249476" cy="1788759"/>
          </a:xfrm>
        </p:grpSpPr>
        <p:sp>
          <p:nvSpPr>
            <p:cNvPr id="4" name="TextBox 3">
              <a:extLst>
                <a:ext uri="{FF2B5EF4-FFF2-40B4-BE49-F238E27FC236}">
                  <a16:creationId xmlns:a16="http://schemas.microsoft.com/office/drawing/2014/main" id="{C13C5345-31C3-4327-9D68-E875CF61F31C}"/>
                </a:ext>
              </a:extLst>
            </p:cNvPr>
            <p:cNvSpPr txBox="1"/>
            <p:nvPr/>
          </p:nvSpPr>
          <p:spPr>
            <a:xfrm>
              <a:off x="3017859" y="4651748"/>
              <a:ext cx="1245478" cy="1420325"/>
            </a:xfrm>
            <a:prstGeom prst="rect">
              <a:avLst/>
            </a:prstGeom>
            <a:noFill/>
          </p:spPr>
          <p:txBody>
            <a:bodyPr wrap="square" rtlCol="0">
              <a:spAutoFit/>
            </a:bodyPr>
            <a:lstStyle/>
            <a:p>
              <a:pPr lvl="0">
                <a:lnSpc>
                  <a:spcPct val="150000"/>
                </a:lnSpc>
              </a:pPr>
              <a:r>
                <a:rPr lang="en-US" sz="2000" dirty="0">
                  <a:latin typeface="Bahnschrift SemiLight" panose="020B0502040204020203" pitchFamily="34" charset="0"/>
                </a:rPr>
                <a:t>Attackers might impersonate high-ranking individuals like CEOs or IT managers to create an aura of authority.</a:t>
              </a:r>
            </a:p>
          </p:txBody>
        </p:sp>
        <p:sp>
          <p:nvSpPr>
            <p:cNvPr id="5" name="TextBox 4">
              <a:extLst>
                <a:ext uri="{FF2B5EF4-FFF2-40B4-BE49-F238E27FC236}">
                  <a16:creationId xmlns:a16="http://schemas.microsoft.com/office/drawing/2014/main" id="{BEE20DC3-94FF-4E5F-92E0-D7A6A496A8C5}"/>
                </a:ext>
              </a:extLst>
            </p:cNvPr>
            <p:cNvSpPr txBox="1"/>
            <p:nvPr/>
          </p:nvSpPr>
          <p:spPr>
            <a:xfrm>
              <a:off x="3017859" y="4283314"/>
              <a:ext cx="1249476" cy="954107"/>
            </a:xfrm>
            <a:prstGeom prst="rect">
              <a:avLst/>
            </a:prstGeom>
            <a:noFill/>
          </p:spPr>
          <p:txBody>
            <a:bodyPr wrap="square" rtlCol="0">
              <a:spAutoFit/>
            </a:bodyPr>
            <a:lstStyle/>
            <a:p>
              <a:pPr algn="ctr"/>
              <a:r>
                <a:rPr lang="en-US" sz="2800" b="1" dirty="0" smtClean="0">
                  <a:solidFill>
                    <a:schemeClr val="accent1"/>
                  </a:solidFill>
                  <a:latin typeface="Bahnschrift SemiLight" panose="020B0502040204020203" pitchFamily="34" charset="0"/>
                </a:rPr>
                <a:t>Exploiting </a:t>
              </a:r>
              <a:r>
                <a:rPr lang="en-US" sz="2800" b="1" dirty="0">
                  <a:solidFill>
                    <a:schemeClr val="accent1"/>
                  </a:solidFill>
                  <a:latin typeface="Bahnschrift SemiLight" panose="020B0502040204020203" pitchFamily="34" charset="0"/>
                </a:rPr>
                <a:t>Authority</a:t>
              </a:r>
              <a:r>
                <a:rPr lang="en-US" sz="2800" dirty="0">
                  <a:latin typeface="Bahnschrift SemiLight" panose="020B0502040204020203" pitchFamily="34" charset="0"/>
                </a:rPr>
                <a:t>:</a:t>
              </a:r>
            </a:p>
            <a:p>
              <a:pPr algn="ctr"/>
              <a:endParaRPr lang="ko-KR" altLang="en-US" sz="2800" b="1" dirty="0">
                <a:solidFill>
                  <a:schemeClr val="tx1">
                    <a:lumMod val="75000"/>
                    <a:lumOff val="25000"/>
                  </a:schemeClr>
                </a:solidFill>
                <a:latin typeface="Bahnschrift SemiLight" panose="020B0502040204020203" pitchFamily="34" charset="0"/>
                <a:cs typeface="Arial" pitchFamily="34" charset="0"/>
              </a:endParaRPr>
            </a:p>
          </p:txBody>
        </p:sp>
      </p:grpSp>
      <p:grpSp>
        <p:nvGrpSpPr>
          <p:cNvPr id="6" name="Group 8">
            <a:extLst>
              <a:ext uri="{FF2B5EF4-FFF2-40B4-BE49-F238E27FC236}">
                <a16:creationId xmlns:a16="http://schemas.microsoft.com/office/drawing/2014/main" id="{0E52C2AC-4D50-46A4-9216-803084DE6BEC}"/>
              </a:ext>
            </a:extLst>
          </p:cNvPr>
          <p:cNvGrpSpPr/>
          <p:nvPr/>
        </p:nvGrpSpPr>
        <p:grpSpPr>
          <a:xfrm>
            <a:off x="98583" y="1127400"/>
            <a:ext cx="5097151" cy="2287514"/>
            <a:chOff x="3122317" y="4283314"/>
            <a:chExt cx="1145017" cy="1645916"/>
          </a:xfrm>
        </p:grpSpPr>
        <p:sp>
          <p:nvSpPr>
            <p:cNvPr id="7" name="TextBox 6">
              <a:extLst>
                <a:ext uri="{FF2B5EF4-FFF2-40B4-BE49-F238E27FC236}">
                  <a16:creationId xmlns:a16="http://schemas.microsoft.com/office/drawing/2014/main" id="{694BD794-20FF-4F53-8018-D863DE5683F6}"/>
                </a:ext>
              </a:extLst>
            </p:cNvPr>
            <p:cNvSpPr txBox="1"/>
            <p:nvPr/>
          </p:nvSpPr>
          <p:spPr>
            <a:xfrm>
              <a:off x="3122317" y="4579111"/>
              <a:ext cx="1145017" cy="1350119"/>
            </a:xfrm>
            <a:prstGeom prst="rect">
              <a:avLst/>
            </a:prstGeom>
            <a:noFill/>
          </p:spPr>
          <p:txBody>
            <a:bodyPr wrap="square" rtlCol="0">
              <a:spAutoFit/>
            </a:bodyPr>
            <a:lstStyle/>
            <a:p>
              <a:pPr algn="ctr">
                <a:lnSpc>
                  <a:spcPct val="150000"/>
                </a:lnSpc>
              </a:pPr>
              <a:r>
                <a:rPr lang="en-US" altLang="ko-KR" sz="2000" dirty="0">
                  <a:solidFill>
                    <a:schemeClr val="tx1">
                      <a:lumMod val="75000"/>
                      <a:lumOff val="25000"/>
                    </a:schemeClr>
                  </a:solidFill>
                  <a:latin typeface="Bahnschrift SemiLight" panose="020B0502040204020203" pitchFamily="34" charset="0"/>
                  <a:cs typeface="Arial" pitchFamily="34" charset="0"/>
                </a:rPr>
                <a:t>You can simply impress your audience and add a unique zing and appeal to your Presentations. Easy to change colors, photos and Text.  </a:t>
              </a:r>
              <a:endParaRPr lang="ko-KR" altLang="en-US" sz="2000" dirty="0">
                <a:solidFill>
                  <a:schemeClr val="tx1">
                    <a:lumMod val="75000"/>
                    <a:lumOff val="25000"/>
                  </a:schemeClr>
                </a:solidFill>
                <a:latin typeface="Bahnschrift SemiLight" panose="020B0502040204020203" pitchFamily="34" charset="0"/>
                <a:cs typeface="Arial" pitchFamily="34" charset="0"/>
              </a:endParaRPr>
            </a:p>
          </p:txBody>
        </p:sp>
        <p:sp>
          <p:nvSpPr>
            <p:cNvPr id="8" name="TextBox 7">
              <a:extLst>
                <a:ext uri="{FF2B5EF4-FFF2-40B4-BE49-F238E27FC236}">
                  <a16:creationId xmlns:a16="http://schemas.microsoft.com/office/drawing/2014/main" id="{22BB9625-24EA-4DA4-9117-B7A7177E5AD8}"/>
                </a:ext>
              </a:extLst>
            </p:cNvPr>
            <p:cNvSpPr txBox="1"/>
            <p:nvPr/>
          </p:nvSpPr>
          <p:spPr>
            <a:xfrm>
              <a:off x="3122317" y="4283314"/>
              <a:ext cx="1145017" cy="376469"/>
            </a:xfrm>
            <a:prstGeom prst="rect">
              <a:avLst/>
            </a:prstGeom>
            <a:noFill/>
          </p:spPr>
          <p:txBody>
            <a:bodyPr wrap="square" rtlCol="0">
              <a:spAutoFit/>
            </a:bodyPr>
            <a:lstStyle/>
            <a:p>
              <a:pPr algn="r"/>
              <a:r>
                <a:rPr lang="en-US" sz="2800" b="1" dirty="0">
                  <a:solidFill>
                    <a:schemeClr val="accent1"/>
                  </a:solidFill>
                  <a:latin typeface="Bahnschrift SemiLight" panose="020B0502040204020203" pitchFamily="34" charset="0"/>
                </a:rPr>
                <a:t>Impersonation</a:t>
              </a:r>
              <a:r>
                <a:rPr lang="en-US" altLang="ko-KR" sz="1200" b="1" dirty="0" smtClean="0">
                  <a:solidFill>
                    <a:schemeClr val="tx1">
                      <a:lumMod val="75000"/>
                      <a:lumOff val="25000"/>
                    </a:schemeClr>
                  </a:solidFill>
                  <a:cs typeface="Arial" pitchFamily="34" charset="0"/>
                </a:rPr>
                <a:t>  </a:t>
              </a:r>
              <a:endParaRPr lang="ko-KR" altLang="en-US" sz="1200" b="1" dirty="0">
                <a:solidFill>
                  <a:schemeClr val="tx1">
                    <a:lumMod val="75000"/>
                    <a:lumOff val="25000"/>
                  </a:schemeClr>
                </a:solidFill>
                <a:cs typeface="Arial" pitchFamily="34" charset="0"/>
              </a:endParaRPr>
            </a:p>
          </p:txBody>
        </p:sp>
      </p:grpSp>
      <p:grpSp>
        <p:nvGrpSpPr>
          <p:cNvPr id="9" name="그룹 8">
            <a:extLst>
              <a:ext uri="{FF2B5EF4-FFF2-40B4-BE49-F238E27FC236}">
                <a16:creationId xmlns:a16="http://schemas.microsoft.com/office/drawing/2014/main" id="{EB53809F-DBF8-4A4E-924C-C93C34E8C828}"/>
              </a:ext>
            </a:extLst>
          </p:cNvPr>
          <p:cNvGrpSpPr/>
          <p:nvPr/>
        </p:nvGrpSpPr>
        <p:grpSpPr>
          <a:xfrm>
            <a:off x="4770820" y="1145900"/>
            <a:ext cx="2650360" cy="5567253"/>
            <a:chOff x="4973077" y="1550506"/>
            <a:chExt cx="2207747" cy="4637516"/>
          </a:xfrm>
        </p:grpSpPr>
        <p:grpSp>
          <p:nvGrpSpPr>
            <p:cNvPr id="10" name="Group 55">
              <a:extLst>
                <a:ext uri="{FF2B5EF4-FFF2-40B4-BE49-F238E27FC236}">
                  <a16:creationId xmlns:a16="http://schemas.microsoft.com/office/drawing/2014/main" id="{166C033A-B996-4A5C-96D7-623FB588A508}"/>
                </a:ext>
              </a:extLst>
            </p:cNvPr>
            <p:cNvGrpSpPr/>
            <p:nvPr/>
          </p:nvGrpSpPr>
          <p:grpSpPr>
            <a:xfrm>
              <a:off x="4973077" y="1550506"/>
              <a:ext cx="2001951" cy="2536649"/>
              <a:chOff x="3204849" y="1054371"/>
              <a:chExt cx="2511078" cy="3181758"/>
            </a:xfrm>
            <a:solidFill>
              <a:schemeClr val="accent2"/>
            </a:solidFill>
          </p:grpSpPr>
          <p:grpSp>
            <p:nvGrpSpPr>
              <p:cNvPr id="21" name="Group 33">
                <a:extLst>
                  <a:ext uri="{FF2B5EF4-FFF2-40B4-BE49-F238E27FC236}">
                    <a16:creationId xmlns:a16="http://schemas.microsoft.com/office/drawing/2014/main" id="{58E7F453-F318-4065-9076-8B8084C7BA7A}"/>
                  </a:ext>
                </a:extLst>
              </p:cNvPr>
              <p:cNvGrpSpPr/>
              <p:nvPr/>
            </p:nvGrpSpPr>
            <p:grpSpPr>
              <a:xfrm rot="17100000">
                <a:off x="3204847" y="2532274"/>
                <a:ext cx="1703857" cy="1703854"/>
                <a:chOff x="1626727" y="2060848"/>
                <a:chExt cx="1483889" cy="1483887"/>
              </a:xfrm>
              <a:grpFill/>
            </p:grpSpPr>
            <p:sp>
              <p:nvSpPr>
                <p:cNvPr id="26" name="Block Arc 42">
                  <a:extLst>
                    <a:ext uri="{FF2B5EF4-FFF2-40B4-BE49-F238E27FC236}">
                      <a16:creationId xmlns:a16="http://schemas.microsoft.com/office/drawing/2014/main" id="{5091C4FE-8F51-46A5-BAB3-A669EF7F088D}"/>
                    </a:ext>
                  </a:extLst>
                </p:cNvPr>
                <p:cNvSpPr/>
                <p:nvPr/>
              </p:nvSpPr>
              <p:spPr>
                <a:xfrm>
                  <a:off x="1626729" y="2060848"/>
                  <a:ext cx="1483887" cy="1483887"/>
                </a:xfrm>
                <a:prstGeom prst="blockArc">
                  <a:avLst>
                    <a:gd name="adj1" fmla="val 14029105"/>
                    <a:gd name="adj2" fmla="val 18057594"/>
                    <a:gd name="adj3" fmla="val 917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7" name="Block Arc 43">
                  <a:extLst>
                    <a:ext uri="{FF2B5EF4-FFF2-40B4-BE49-F238E27FC236}">
                      <a16:creationId xmlns:a16="http://schemas.microsoft.com/office/drawing/2014/main" id="{619C98B9-F9EE-4D74-988B-6F670A51B36D}"/>
                    </a:ext>
                  </a:extLst>
                </p:cNvPr>
                <p:cNvSpPr/>
                <p:nvPr/>
              </p:nvSpPr>
              <p:spPr>
                <a:xfrm>
                  <a:off x="1626729" y="2060848"/>
                  <a:ext cx="1483887" cy="1483887"/>
                </a:xfrm>
                <a:prstGeom prst="blockArc">
                  <a:avLst>
                    <a:gd name="adj1" fmla="val 18220756"/>
                    <a:gd name="adj2" fmla="val 7283"/>
                    <a:gd name="adj3" fmla="val 944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8" name="Block Arc 44">
                  <a:extLst>
                    <a:ext uri="{FF2B5EF4-FFF2-40B4-BE49-F238E27FC236}">
                      <a16:creationId xmlns:a16="http://schemas.microsoft.com/office/drawing/2014/main" id="{28B53928-552F-46B1-A6F8-1A053B22AF8F}"/>
                    </a:ext>
                  </a:extLst>
                </p:cNvPr>
                <p:cNvSpPr/>
                <p:nvPr/>
              </p:nvSpPr>
              <p:spPr>
                <a:xfrm>
                  <a:off x="1626729" y="2060848"/>
                  <a:ext cx="1483887" cy="1483887"/>
                </a:xfrm>
                <a:prstGeom prst="blockArc">
                  <a:avLst>
                    <a:gd name="adj1" fmla="val 10800000"/>
                    <a:gd name="adj2" fmla="val 13829634"/>
                    <a:gd name="adj3" fmla="val 856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9" name="Block Arc 45">
                  <a:extLst>
                    <a:ext uri="{FF2B5EF4-FFF2-40B4-BE49-F238E27FC236}">
                      <a16:creationId xmlns:a16="http://schemas.microsoft.com/office/drawing/2014/main" id="{A6BEB948-59BF-41FF-8566-48EE7803C04E}"/>
                    </a:ext>
                  </a:extLst>
                </p:cNvPr>
                <p:cNvSpPr/>
                <p:nvPr/>
              </p:nvSpPr>
              <p:spPr>
                <a:xfrm flipH="1" flipV="1">
                  <a:off x="1626727" y="2060848"/>
                  <a:ext cx="1483887" cy="1483887"/>
                </a:xfrm>
                <a:prstGeom prst="blockArc">
                  <a:avLst>
                    <a:gd name="adj1" fmla="val 18220756"/>
                    <a:gd name="adj2" fmla="val 21425901"/>
                    <a:gd name="adj3" fmla="val 828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grpSp>
            <p:nvGrpSpPr>
              <p:cNvPr id="22" name="Group 34">
                <a:extLst>
                  <a:ext uri="{FF2B5EF4-FFF2-40B4-BE49-F238E27FC236}">
                    <a16:creationId xmlns:a16="http://schemas.microsoft.com/office/drawing/2014/main" id="{659D84AB-1AD9-40D7-8CED-75D0657FE24D}"/>
                  </a:ext>
                </a:extLst>
              </p:cNvPr>
              <p:cNvGrpSpPr/>
              <p:nvPr/>
            </p:nvGrpSpPr>
            <p:grpSpPr>
              <a:xfrm>
                <a:off x="3634774" y="1054371"/>
                <a:ext cx="2081153" cy="1703854"/>
                <a:chOff x="3809021" y="802105"/>
                <a:chExt cx="1812481" cy="1483887"/>
              </a:xfrm>
              <a:grpFill/>
            </p:grpSpPr>
            <p:sp>
              <p:nvSpPr>
                <p:cNvPr id="23" name="Block Arc 39">
                  <a:extLst>
                    <a:ext uri="{FF2B5EF4-FFF2-40B4-BE49-F238E27FC236}">
                      <a16:creationId xmlns:a16="http://schemas.microsoft.com/office/drawing/2014/main" id="{D3799BD8-82DA-4EA9-9BD3-038BFE90DFF4}"/>
                    </a:ext>
                  </a:extLst>
                </p:cNvPr>
                <p:cNvSpPr/>
                <p:nvPr/>
              </p:nvSpPr>
              <p:spPr>
                <a:xfrm rot="6300000">
                  <a:off x="3809021" y="802105"/>
                  <a:ext cx="1483887" cy="1483887"/>
                </a:xfrm>
                <a:prstGeom prst="blockArc">
                  <a:avLst>
                    <a:gd name="adj1" fmla="val 18220756"/>
                    <a:gd name="adj2" fmla="val 1985"/>
                    <a:gd name="adj3" fmla="val 974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4" name="Rectangle 40">
                  <a:extLst>
                    <a:ext uri="{FF2B5EF4-FFF2-40B4-BE49-F238E27FC236}">
                      <a16:creationId xmlns:a16="http://schemas.microsoft.com/office/drawing/2014/main" id="{653CB921-DB00-463A-871C-5396027D6394}"/>
                    </a:ext>
                  </a:extLst>
                </p:cNvPr>
                <p:cNvSpPr/>
                <p:nvPr/>
              </p:nvSpPr>
              <p:spPr>
                <a:xfrm rot="2937747">
                  <a:off x="5085546" y="1709905"/>
                  <a:ext cx="150312" cy="3905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5" name="Isosceles Triangle 41">
                  <a:extLst>
                    <a:ext uri="{FF2B5EF4-FFF2-40B4-BE49-F238E27FC236}">
                      <a16:creationId xmlns:a16="http://schemas.microsoft.com/office/drawing/2014/main" id="{FE985092-26B9-4701-8E0E-536C4D79E373}"/>
                    </a:ext>
                  </a:extLst>
                </p:cNvPr>
                <p:cNvSpPr/>
                <p:nvPr/>
              </p:nvSpPr>
              <p:spPr>
                <a:xfrm rot="3000000">
                  <a:off x="5280871" y="1494471"/>
                  <a:ext cx="365863" cy="315398"/>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grpSp>
          <p:nvGrpSpPr>
            <p:cNvPr id="11" name="Group 56">
              <a:extLst>
                <a:ext uri="{FF2B5EF4-FFF2-40B4-BE49-F238E27FC236}">
                  <a16:creationId xmlns:a16="http://schemas.microsoft.com/office/drawing/2014/main" id="{E9F05E15-230E-45A3-AA47-B9C4860855D5}"/>
                </a:ext>
              </a:extLst>
            </p:cNvPr>
            <p:cNvGrpSpPr/>
            <p:nvPr/>
          </p:nvGrpSpPr>
          <p:grpSpPr>
            <a:xfrm rot="10800000">
              <a:off x="5178873" y="3651373"/>
              <a:ext cx="2001951" cy="2536649"/>
              <a:chOff x="3204849" y="1054371"/>
              <a:chExt cx="2511078" cy="3181758"/>
            </a:xfrm>
            <a:solidFill>
              <a:schemeClr val="accent1"/>
            </a:solidFill>
          </p:grpSpPr>
          <p:grpSp>
            <p:nvGrpSpPr>
              <p:cNvPr id="12" name="Group 57">
                <a:extLst>
                  <a:ext uri="{FF2B5EF4-FFF2-40B4-BE49-F238E27FC236}">
                    <a16:creationId xmlns:a16="http://schemas.microsoft.com/office/drawing/2014/main" id="{0FD7C850-D79C-48C7-A8AC-93E815314296}"/>
                  </a:ext>
                </a:extLst>
              </p:cNvPr>
              <p:cNvGrpSpPr/>
              <p:nvPr/>
            </p:nvGrpSpPr>
            <p:grpSpPr>
              <a:xfrm rot="17100000">
                <a:off x="3204847" y="2532274"/>
                <a:ext cx="1703857" cy="1703854"/>
                <a:chOff x="1626727" y="2060848"/>
                <a:chExt cx="1483889" cy="1483887"/>
              </a:xfrm>
              <a:grpFill/>
            </p:grpSpPr>
            <p:sp>
              <p:nvSpPr>
                <p:cNvPr id="17" name="Block Arc 62">
                  <a:extLst>
                    <a:ext uri="{FF2B5EF4-FFF2-40B4-BE49-F238E27FC236}">
                      <a16:creationId xmlns:a16="http://schemas.microsoft.com/office/drawing/2014/main" id="{FC5C9107-C9BF-46FC-B727-D31A1DF9A04B}"/>
                    </a:ext>
                  </a:extLst>
                </p:cNvPr>
                <p:cNvSpPr/>
                <p:nvPr/>
              </p:nvSpPr>
              <p:spPr>
                <a:xfrm>
                  <a:off x="1626729" y="2060848"/>
                  <a:ext cx="1483887" cy="1483887"/>
                </a:xfrm>
                <a:prstGeom prst="blockArc">
                  <a:avLst>
                    <a:gd name="adj1" fmla="val 14029105"/>
                    <a:gd name="adj2" fmla="val 18057594"/>
                    <a:gd name="adj3" fmla="val 917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8" name="Block Arc 63">
                  <a:extLst>
                    <a:ext uri="{FF2B5EF4-FFF2-40B4-BE49-F238E27FC236}">
                      <a16:creationId xmlns:a16="http://schemas.microsoft.com/office/drawing/2014/main" id="{059306A2-C862-413B-ACE1-848E0DB5F019}"/>
                    </a:ext>
                  </a:extLst>
                </p:cNvPr>
                <p:cNvSpPr/>
                <p:nvPr/>
              </p:nvSpPr>
              <p:spPr>
                <a:xfrm>
                  <a:off x="1626729" y="2060848"/>
                  <a:ext cx="1483887" cy="1483887"/>
                </a:xfrm>
                <a:prstGeom prst="blockArc">
                  <a:avLst>
                    <a:gd name="adj1" fmla="val 18220756"/>
                    <a:gd name="adj2" fmla="val 7283"/>
                    <a:gd name="adj3" fmla="val 944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9" name="Block Arc 64">
                  <a:extLst>
                    <a:ext uri="{FF2B5EF4-FFF2-40B4-BE49-F238E27FC236}">
                      <a16:creationId xmlns:a16="http://schemas.microsoft.com/office/drawing/2014/main" id="{BED68D4F-048B-49BE-A1B1-040EDE1916FF}"/>
                    </a:ext>
                  </a:extLst>
                </p:cNvPr>
                <p:cNvSpPr/>
                <p:nvPr/>
              </p:nvSpPr>
              <p:spPr>
                <a:xfrm>
                  <a:off x="1626729" y="2060848"/>
                  <a:ext cx="1483887" cy="1483887"/>
                </a:xfrm>
                <a:prstGeom prst="blockArc">
                  <a:avLst>
                    <a:gd name="adj1" fmla="val 10800000"/>
                    <a:gd name="adj2" fmla="val 13829634"/>
                    <a:gd name="adj3" fmla="val 856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0" name="Block Arc 65">
                  <a:extLst>
                    <a:ext uri="{FF2B5EF4-FFF2-40B4-BE49-F238E27FC236}">
                      <a16:creationId xmlns:a16="http://schemas.microsoft.com/office/drawing/2014/main" id="{430D6A01-2C02-4A4E-A8CC-126358961CCC}"/>
                    </a:ext>
                  </a:extLst>
                </p:cNvPr>
                <p:cNvSpPr/>
                <p:nvPr/>
              </p:nvSpPr>
              <p:spPr>
                <a:xfrm flipH="1" flipV="1">
                  <a:off x="1626727" y="2060848"/>
                  <a:ext cx="1483887" cy="1483887"/>
                </a:xfrm>
                <a:prstGeom prst="blockArc">
                  <a:avLst>
                    <a:gd name="adj1" fmla="val 18220756"/>
                    <a:gd name="adj2" fmla="val 21425901"/>
                    <a:gd name="adj3" fmla="val 828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grpSp>
            <p:nvGrpSpPr>
              <p:cNvPr id="13" name="Group 58">
                <a:extLst>
                  <a:ext uri="{FF2B5EF4-FFF2-40B4-BE49-F238E27FC236}">
                    <a16:creationId xmlns:a16="http://schemas.microsoft.com/office/drawing/2014/main" id="{62E6AF1C-0CAD-4878-A665-9F433E59E3FA}"/>
                  </a:ext>
                </a:extLst>
              </p:cNvPr>
              <p:cNvGrpSpPr/>
              <p:nvPr/>
            </p:nvGrpSpPr>
            <p:grpSpPr>
              <a:xfrm>
                <a:off x="3634774" y="1054371"/>
                <a:ext cx="2081153" cy="1703854"/>
                <a:chOff x="3809021" y="802105"/>
                <a:chExt cx="1812481" cy="1483887"/>
              </a:xfrm>
              <a:grpFill/>
            </p:grpSpPr>
            <p:sp>
              <p:nvSpPr>
                <p:cNvPr id="14" name="Block Arc 59">
                  <a:extLst>
                    <a:ext uri="{FF2B5EF4-FFF2-40B4-BE49-F238E27FC236}">
                      <a16:creationId xmlns:a16="http://schemas.microsoft.com/office/drawing/2014/main" id="{0E04EB5F-E9A5-4229-AF21-0117369F3EBD}"/>
                    </a:ext>
                  </a:extLst>
                </p:cNvPr>
                <p:cNvSpPr/>
                <p:nvPr/>
              </p:nvSpPr>
              <p:spPr>
                <a:xfrm rot="6300000">
                  <a:off x="3809021" y="802105"/>
                  <a:ext cx="1483887" cy="1483887"/>
                </a:xfrm>
                <a:prstGeom prst="blockArc">
                  <a:avLst>
                    <a:gd name="adj1" fmla="val 18220756"/>
                    <a:gd name="adj2" fmla="val 1985"/>
                    <a:gd name="adj3" fmla="val 974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5" name="Rectangle 60">
                  <a:extLst>
                    <a:ext uri="{FF2B5EF4-FFF2-40B4-BE49-F238E27FC236}">
                      <a16:creationId xmlns:a16="http://schemas.microsoft.com/office/drawing/2014/main" id="{B4E10AF9-7B69-448A-A7F2-AA0845E3DABE}"/>
                    </a:ext>
                  </a:extLst>
                </p:cNvPr>
                <p:cNvSpPr/>
                <p:nvPr/>
              </p:nvSpPr>
              <p:spPr>
                <a:xfrm rot="2937747">
                  <a:off x="5085546" y="1709905"/>
                  <a:ext cx="150312" cy="3905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6" name="Isosceles Triangle 61">
                  <a:extLst>
                    <a:ext uri="{FF2B5EF4-FFF2-40B4-BE49-F238E27FC236}">
                      <a16:creationId xmlns:a16="http://schemas.microsoft.com/office/drawing/2014/main" id="{3AE426BC-ABA2-4318-9833-1E1BC8B08450}"/>
                    </a:ext>
                  </a:extLst>
                </p:cNvPr>
                <p:cNvSpPr/>
                <p:nvPr/>
              </p:nvSpPr>
              <p:spPr>
                <a:xfrm rot="3000000">
                  <a:off x="5280871" y="1494471"/>
                  <a:ext cx="365863" cy="315398"/>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grpSp>
      <p:grpSp>
        <p:nvGrpSpPr>
          <p:cNvPr id="30" name="Group 32">
            <a:extLst>
              <a:ext uri="{FF2B5EF4-FFF2-40B4-BE49-F238E27FC236}">
                <a16:creationId xmlns:a16="http://schemas.microsoft.com/office/drawing/2014/main" id="{6EAB0EAB-464F-4B9D-B56A-A6B0C5EA123A}"/>
              </a:ext>
            </a:extLst>
          </p:cNvPr>
          <p:cNvGrpSpPr/>
          <p:nvPr/>
        </p:nvGrpSpPr>
        <p:grpSpPr>
          <a:xfrm>
            <a:off x="7370768" y="1853539"/>
            <a:ext cx="4821232" cy="2255178"/>
            <a:chOff x="3017859" y="4152684"/>
            <a:chExt cx="1249476" cy="2255178"/>
          </a:xfrm>
        </p:grpSpPr>
        <p:sp>
          <p:nvSpPr>
            <p:cNvPr id="31" name="TextBox 30">
              <a:extLst>
                <a:ext uri="{FF2B5EF4-FFF2-40B4-BE49-F238E27FC236}">
                  <a16:creationId xmlns:a16="http://schemas.microsoft.com/office/drawing/2014/main" id="{90718F29-934F-4AA7-BE55-D508DEB0D0E5}"/>
                </a:ext>
              </a:extLst>
            </p:cNvPr>
            <p:cNvSpPr txBox="1"/>
            <p:nvPr/>
          </p:nvSpPr>
          <p:spPr>
            <a:xfrm>
              <a:off x="3017859" y="4468870"/>
              <a:ext cx="1245478" cy="1938992"/>
            </a:xfrm>
            <a:prstGeom prst="rect">
              <a:avLst/>
            </a:prstGeom>
            <a:noFill/>
          </p:spPr>
          <p:txBody>
            <a:bodyPr wrap="square" rtlCol="0">
              <a:spAutoFit/>
            </a:bodyPr>
            <a:lstStyle/>
            <a:p>
              <a:pPr algn="ctr">
                <a:lnSpc>
                  <a:spcPct val="150000"/>
                </a:lnSpc>
              </a:pPr>
              <a:r>
                <a:rPr lang="en-US" sz="2000" dirty="0">
                  <a:latin typeface="Bahnschrift SemiLight" panose="020B0502040204020203" pitchFamily="34" charset="0"/>
                </a:rPr>
                <a:t>Attackers may promise free prizes, discounts, or other rewards to lure victims into clicking malicious links or providing </a:t>
              </a:r>
              <a:r>
                <a:rPr lang="en-US" sz="2000" dirty="0" smtClean="0">
                  <a:latin typeface="Bahnschrift SemiLight" panose="020B0502040204020203" pitchFamily="34" charset="0"/>
                </a:rPr>
                <a:t>information</a:t>
              </a:r>
              <a:r>
                <a:rPr lang="en-US" sz="2000" dirty="0">
                  <a:latin typeface="Bahnschrift SemiLight" panose="020B0502040204020203" pitchFamily="34" charset="0"/>
                </a:rPr>
                <a:t>.</a:t>
              </a:r>
              <a:r>
                <a:rPr lang="en-US" altLang="ko-KR" sz="2000" dirty="0" smtClean="0">
                  <a:latin typeface="Bahnschrift SemiLight" panose="020B0502040204020203" pitchFamily="34" charset="0"/>
                  <a:cs typeface="Arial" pitchFamily="34" charset="0"/>
                </a:rPr>
                <a:t> </a:t>
              </a:r>
              <a:endParaRPr lang="en-US" altLang="ko-KR" sz="2000" dirty="0">
                <a:latin typeface="Bahnschrift SemiLight" panose="020B0502040204020203" pitchFamily="34" charset="0"/>
                <a:cs typeface="Arial" pitchFamily="34" charset="0"/>
              </a:endParaRPr>
            </a:p>
          </p:txBody>
        </p:sp>
        <p:sp>
          <p:nvSpPr>
            <p:cNvPr id="32" name="TextBox 31">
              <a:extLst>
                <a:ext uri="{FF2B5EF4-FFF2-40B4-BE49-F238E27FC236}">
                  <a16:creationId xmlns:a16="http://schemas.microsoft.com/office/drawing/2014/main" id="{B80E6E84-E028-4B33-8698-C94E7B6334F8}"/>
                </a:ext>
              </a:extLst>
            </p:cNvPr>
            <p:cNvSpPr txBox="1"/>
            <p:nvPr/>
          </p:nvSpPr>
          <p:spPr>
            <a:xfrm>
              <a:off x="3017859" y="4152684"/>
              <a:ext cx="1249476" cy="523220"/>
            </a:xfrm>
            <a:prstGeom prst="rect">
              <a:avLst/>
            </a:prstGeom>
            <a:noFill/>
          </p:spPr>
          <p:txBody>
            <a:bodyPr wrap="square" rtlCol="0">
              <a:spAutoFit/>
            </a:bodyPr>
            <a:lstStyle/>
            <a:p>
              <a:pPr lvl="0"/>
              <a:r>
                <a:rPr lang="en-US" sz="2800" b="1" dirty="0">
                  <a:solidFill>
                    <a:schemeClr val="accent1"/>
                  </a:solidFill>
                  <a:latin typeface="Bahnschrift SemiLight" panose="020B0502040204020203" pitchFamily="34" charset="0"/>
                </a:rPr>
                <a:t>Offering Enticing Rewards:</a:t>
              </a:r>
            </a:p>
          </p:txBody>
        </p:sp>
      </p:grpSp>
      <p:grpSp>
        <p:nvGrpSpPr>
          <p:cNvPr id="33" name="Group 37">
            <a:extLst>
              <a:ext uri="{FF2B5EF4-FFF2-40B4-BE49-F238E27FC236}">
                <a16:creationId xmlns:a16="http://schemas.microsoft.com/office/drawing/2014/main" id="{B21684B7-A151-4518-9FE9-625EF61C7D1C}"/>
              </a:ext>
            </a:extLst>
          </p:cNvPr>
          <p:cNvGrpSpPr/>
          <p:nvPr/>
        </p:nvGrpSpPr>
        <p:grpSpPr>
          <a:xfrm>
            <a:off x="98585" y="3965325"/>
            <a:ext cx="5097148" cy="2744630"/>
            <a:chOff x="2932362" y="4303338"/>
            <a:chExt cx="1334972" cy="1051833"/>
          </a:xfrm>
        </p:grpSpPr>
        <p:sp>
          <p:nvSpPr>
            <p:cNvPr id="34" name="TextBox 33">
              <a:extLst>
                <a:ext uri="{FF2B5EF4-FFF2-40B4-BE49-F238E27FC236}">
                  <a16:creationId xmlns:a16="http://schemas.microsoft.com/office/drawing/2014/main" id="{3E83FE63-5405-4C46-9134-CDB0DB16119A}"/>
                </a:ext>
              </a:extLst>
            </p:cNvPr>
            <p:cNvSpPr txBox="1"/>
            <p:nvPr/>
          </p:nvSpPr>
          <p:spPr>
            <a:xfrm>
              <a:off x="2932362" y="4435161"/>
              <a:ext cx="1334972" cy="920010"/>
            </a:xfrm>
            <a:prstGeom prst="rect">
              <a:avLst/>
            </a:prstGeom>
            <a:noFill/>
          </p:spPr>
          <p:txBody>
            <a:bodyPr wrap="square" rtlCol="0">
              <a:spAutoFit/>
            </a:bodyPr>
            <a:lstStyle/>
            <a:p>
              <a:pPr lvl="0" algn="ctr">
                <a:lnSpc>
                  <a:spcPct val="150000"/>
                </a:lnSpc>
              </a:pPr>
              <a:r>
                <a:rPr lang="en-US" sz="2000" dirty="0">
                  <a:latin typeface="Bahnschrift SemiLight" panose="020B0502040204020203" pitchFamily="34" charset="0"/>
                </a:rPr>
                <a:t>This tactic aims to bypass critical thinking and prompt hasty responses. </a:t>
              </a:r>
            </a:p>
            <a:p>
              <a:pPr lvl="0" algn="ctr">
                <a:lnSpc>
                  <a:spcPct val="150000"/>
                </a:lnSpc>
              </a:pPr>
              <a:r>
                <a:rPr lang="en-US" sz="2000" dirty="0">
                  <a:latin typeface="Bahnschrift SemiLight" panose="020B0502040204020203" pitchFamily="34" charset="0"/>
                </a:rPr>
                <a:t>Threats of account suspension or legal action are also used to create fear and pressure. </a:t>
              </a:r>
            </a:p>
          </p:txBody>
        </p:sp>
        <p:sp>
          <p:nvSpPr>
            <p:cNvPr id="35" name="TextBox 34">
              <a:extLst>
                <a:ext uri="{FF2B5EF4-FFF2-40B4-BE49-F238E27FC236}">
                  <a16:creationId xmlns:a16="http://schemas.microsoft.com/office/drawing/2014/main" id="{BF7C7362-B8A8-4211-A41F-444AC47E4906}"/>
                </a:ext>
              </a:extLst>
            </p:cNvPr>
            <p:cNvSpPr txBox="1"/>
            <p:nvPr/>
          </p:nvSpPr>
          <p:spPr>
            <a:xfrm>
              <a:off x="3067340" y="4303338"/>
              <a:ext cx="1199994" cy="200515"/>
            </a:xfrm>
            <a:prstGeom prst="rect">
              <a:avLst/>
            </a:prstGeom>
            <a:noFill/>
          </p:spPr>
          <p:txBody>
            <a:bodyPr wrap="square" rtlCol="0">
              <a:spAutoFit/>
            </a:bodyPr>
            <a:lstStyle/>
            <a:p>
              <a:pPr lvl="0" algn="ctr"/>
              <a:r>
                <a:rPr lang="en-US" sz="2800" b="1" dirty="0">
                  <a:solidFill>
                    <a:schemeClr val="accent1"/>
                  </a:solidFill>
                  <a:latin typeface="Bahnschrift SemiLight" panose="020B0502040204020203" pitchFamily="34" charset="0"/>
                </a:rPr>
                <a:t>Creating Urgency and Fear:</a:t>
              </a:r>
            </a:p>
          </p:txBody>
        </p:sp>
      </p:grpSp>
      <p:sp>
        <p:nvSpPr>
          <p:cNvPr id="36" name="Rectangle 16">
            <a:extLst>
              <a:ext uri="{FF2B5EF4-FFF2-40B4-BE49-F238E27FC236}">
                <a16:creationId xmlns:a16="http://schemas.microsoft.com/office/drawing/2014/main" id="{BE48008B-77A6-4C87-9B01-2C5211164B38}"/>
              </a:ext>
            </a:extLst>
          </p:cNvPr>
          <p:cNvSpPr/>
          <p:nvPr/>
        </p:nvSpPr>
        <p:spPr>
          <a:xfrm rot="2700000">
            <a:off x="5405634" y="3062132"/>
            <a:ext cx="338011" cy="605991"/>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7" name="Rectangle 9">
            <a:extLst>
              <a:ext uri="{FF2B5EF4-FFF2-40B4-BE49-F238E27FC236}">
                <a16:creationId xmlns:a16="http://schemas.microsoft.com/office/drawing/2014/main" id="{B79BA724-CB2D-48BA-8B7F-9948AD55D03B}"/>
              </a:ext>
            </a:extLst>
          </p:cNvPr>
          <p:cNvSpPr/>
          <p:nvPr/>
        </p:nvSpPr>
        <p:spPr>
          <a:xfrm>
            <a:off x="6458338" y="4284971"/>
            <a:ext cx="418780" cy="392016"/>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3217753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6600" dirty="0" smtClean="0">
                <a:latin typeface="Bahnschrift SemiLight" panose="020B0502040204020203" pitchFamily="34" charset="0"/>
              </a:rPr>
              <a:t>Con’t</a:t>
            </a:r>
            <a:endParaRPr lang="en-US" sz="6600" dirty="0">
              <a:latin typeface="Bahnschrift SemiLight" panose="020B0502040204020203" pitchFamily="34" charset="0"/>
            </a:endParaRPr>
          </a:p>
        </p:txBody>
      </p:sp>
      <p:grpSp>
        <p:nvGrpSpPr>
          <p:cNvPr id="3" name="Group 2">
            <a:extLst>
              <a:ext uri="{FF2B5EF4-FFF2-40B4-BE49-F238E27FC236}">
                <a16:creationId xmlns:a16="http://schemas.microsoft.com/office/drawing/2014/main" id="{CC03E744-CCAB-40FB-8978-6E00A232AE81}"/>
              </a:ext>
            </a:extLst>
          </p:cNvPr>
          <p:cNvGrpSpPr/>
          <p:nvPr/>
        </p:nvGrpSpPr>
        <p:grpSpPr>
          <a:xfrm>
            <a:off x="8537763" y="1402399"/>
            <a:ext cx="3608672" cy="4748204"/>
            <a:chOff x="4644008" y="1980456"/>
            <a:chExt cx="3769568" cy="3608784"/>
          </a:xfrm>
        </p:grpSpPr>
        <p:grpSp>
          <p:nvGrpSpPr>
            <p:cNvPr id="4" name="Group 3">
              <a:extLst>
                <a:ext uri="{FF2B5EF4-FFF2-40B4-BE49-F238E27FC236}">
                  <a16:creationId xmlns:a16="http://schemas.microsoft.com/office/drawing/2014/main" id="{3F071EBA-C4FB-4A50-937C-645368D6F87B}"/>
                </a:ext>
              </a:extLst>
            </p:cNvPr>
            <p:cNvGrpSpPr/>
            <p:nvPr/>
          </p:nvGrpSpPr>
          <p:grpSpPr>
            <a:xfrm>
              <a:off x="4644008" y="1980456"/>
              <a:ext cx="3769568" cy="3608784"/>
              <a:chOff x="4923656" y="2124472"/>
              <a:chExt cx="3769568" cy="3608784"/>
            </a:xfrm>
          </p:grpSpPr>
          <p:grpSp>
            <p:nvGrpSpPr>
              <p:cNvPr id="6" name="Group 5">
                <a:extLst>
                  <a:ext uri="{FF2B5EF4-FFF2-40B4-BE49-F238E27FC236}">
                    <a16:creationId xmlns:a16="http://schemas.microsoft.com/office/drawing/2014/main" id="{6B4BA363-2B6C-48E6-877A-F5DD69903928}"/>
                  </a:ext>
                </a:extLst>
              </p:cNvPr>
              <p:cNvGrpSpPr/>
              <p:nvPr/>
            </p:nvGrpSpPr>
            <p:grpSpPr>
              <a:xfrm>
                <a:off x="6156176" y="2124472"/>
                <a:ext cx="1304528" cy="3608784"/>
                <a:chOff x="6084168" y="2124472"/>
                <a:chExt cx="1304528" cy="3608784"/>
              </a:xfrm>
            </p:grpSpPr>
            <p:sp>
              <p:nvSpPr>
                <p:cNvPr id="10" name="Oval 9">
                  <a:extLst>
                    <a:ext uri="{FF2B5EF4-FFF2-40B4-BE49-F238E27FC236}">
                      <a16:creationId xmlns:a16="http://schemas.microsoft.com/office/drawing/2014/main" id="{D91E1F0C-BDB0-4A90-9EB8-9B5846B96083}"/>
                    </a:ext>
                  </a:extLst>
                </p:cNvPr>
                <p:cNvSpPr/>
                <p:nvPr/>
              </p:nvSpPr>
              <p:spPr>
                <a:xfrm>
                  <a:off x="6084168" y="2124472"/>
                  <a:ext cx="1304528" cy="130452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b="1" dirty="0"/>
                </a:p>
              </p:txBody>
            </p:sp>
            <p:sp>
              <p:nvSpPr>
                <p:cNvPr id="11" name="Oval 10">
                  <a:extLst>
                    <a:ext uri="{FF2B5EF4-FFF2-40B4-BE49-F238E27FC236}">
                      <a16:creationId xmlns:a16="http://schemas.microsoft.com/office/drawing/2014/main" id="{5717C77F-AD50-4D40-8C1B-DB8CB58144A5}"/>
                    </a:ext>
                  </a:extLst>
                </p:cNvPr>
                <p:cNvSpPr/>
                <p:nvPr/>
              </p:nvSpPr>
              <p:spPr>
                <a:xfrm>
                  <a:off x="6084168" y="4428728"/>
                  <a:ext cx="1304528" cy="130452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b="1" dirty="0"/>
                </a:p>
              </p:txBody>
            </p:sp>
          </p:grpSp>
          <p:grpSp>
            <p:nvGrpSpPr>
              <p:cNvPr id="7" name="Group 6">
                <a:extLst>
                  <a:ext uri="{FF2B5EF4-FFF2-40B4-BE49-F238E27FC236}">
                    <a16:creationId xmlns:a16="http://schemas.microsoft.com/office/drawing/2014/main" id="{69A25F91-18C8-4946-8EAF-05F26FC33C25}"/>
                  </a:ext>
                </a:extLst>
              </p:cNvPr>
              <p:cNvGrpSpPr/>
              <p:nvPr/>
            </p:nvGrpSpPr>
            <p:grpSpPr>
              <a:xfrm>
                <a:off x="4923656" y="3284984"/>
                <a:ext cx="3769568" cy="1304528"/>
                <a:chOff x="4923656" y="3329866"/>
                <a:chExt cx="3769568" cy="1304528"/>
              </a:xfrm>
            </p:grpSpPr>
            <p:sp>
              <p:nvSpPr>
                <p:cNvPr id="8" name="Oval 7">
                  <a:extLst>
                    <a:ext uri="{FF2B5EF4-FFF2-40B4-BE49-F238E27FC236}">
                      <a16:creationId xmlns:a16="http://schemas.microsoft.com/office/drawing/2014/main" id="{8058679F-1D19-4A0D-B775-94770D27A8C1}"/>
                    </a:ext>
                  </a:extLst>
                </p:cNvPr>
                <p:cNvSpPr/>
                <p:nvPr/>
              </p:nvSpPr>
              <p:spPr>
                <a:xfrm>
                  <a:off x="4923656" y="3329866"/>
                  <a:ext cx="1304528" cy="130452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b="1" dirty="0"/>
                </a:p>
              </p:txBody>
            </p:sp>
            <p:sp>
              <p:nvSpPr>
                <p:cNvPr id="9" name="Oval 8">
                  <a:extLst>
                    <a:ext uri="{FF2B5EF4-FFF2-40B4-BE49-F238E27FC236}">
                      <a16:creationId xmlns:a16="http://schemas.microsoft.com/office/drawing/2014/main" id="{89869904-1208-4504-94E7-785915728ECB}"/>
                    </a:ext>
                  </a:extLst>
                </p:cNvPr>
                <p:cNvSpPr/>
                <p:nvPr/>
              </p:nvSpPr>
              <p:spPr>
                <a:xfrm>
                  <a:off x="7388696" y="3329866"/>
                  <a:ext cx="1304528" cy="130452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b="1" dirty="0"/>
                </a:p>
              </p:txBody>
            </p:sp>
          </p:grpSp>
        </p:grpSp>
        <p:sp>
          <p:nvSpPr>
            <p:cNvPr id="5" name="Circular Arrow 35">
              <a:extLst>
                <a:ext uri="{FF2B5EF4-FFF2-40B4-BE49-F238E27FC236}">
                  <a16:creationId xmlns:a16="http://schemas.microsoft.com/office/drawing/2014/main" id="{490C711D-5230-4D89-A753-4EAA27BD7125}"/>
                </a:ext>
              </a:extLst>
            </p:cNvPr>
            <p:cNvSpPr/>
            <p:nvPr/>
          </p:nvSpPr>
          <p:spPr>
            <a:xfrm>
              <a:off x="6096744" y="3361184"/>
              <a:ext cx="864096" cy="864096"/>
            </a:xfrm>
            <a:prstGeom prst="circularArrow">
              <a:avLst>
                <a:gd name="adj1" fmla="val 12500"/>
                <a:gd name="adj2" fmla="val 1142319"/>
                <a:gd name="adj3" fmla="val 20457681"/>
                <a:gd name="adj4" fmla="val 2064649"/>
                <a:gd name="adj5" fmla="val 125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solidFill>
                  <a:schemeClr val="tx1"/>
                </a:solidFill>
              </a:endParaRPr>
            </a:p>
          </p:txBody>
        </p:sp>
      </p:grpSp>
      <p:grpSp>
        <p:nvGrpSpPr>
          <p:cNvPr id="12" name="그룹 3">
            <a:extLst>
              <a:ext uri="{FF2B5EF4-FFF2-40B4-BE49-F238E27FC236}">
                <a16:creationId xmlns:a16="http://schemas.microsoft.com/office/drawing/2014/main" id="{661F82DA-C537-4750-9F35-A6A0D9EFA16E}"/>
              </a:ext>
            </a:extLst>
          </p:cNvPr>
          <p:cNvGrpSpPr/>
          <p:nvPr/>
        </p:nvGrpSpPr>
        <p:grpSpPr>
          <a:xfrm>
            <a:off x="666208" y="1181589"/>
            <a:ext cx="7798525" cy="1911126"/>
            <a:chOff x="467544" y="1934588"/>
            <a:chExt cx="4775759" cy="1664406"/>
          </a:xfrm>
        </p:grpSpPr>
        <p:sp>
          <p:nvSpPr>
            <p:cNvPr id="13" name="Rectangle 12">
              <a:extLst>
                <a:ext uri="{FF2B5EF4-FFF2-40B4-BE49-F238E27FC236}">
                  <a16:creationId xmlns:a16="http://schemas.microsoft.com/office/drawing/2014/main" id="{948AC2FE-291D-4BE2-B580-D91FAAA0E4A8}"/>
                </a:ext>
              </a:extLst>
            </p:cNvPr>
            <p:cNvSpPr/>
            <p:nvPr/>
          </p:nvSpPr>
          <p:spPr>
            <a:xfrm>
              <a:off x="806697" y="2312384"/>
              <a:ext cx="4436606" cy="1286610"/>
            </a:xfrm>
            <a:prstGeom prst="rect">
              <a:avLst/>
            </a:prstGeom>
          </p:spPr>
          <p:txBody>
            <a:bodyPr wrap="square" lIns="72000" rIns="72000">
              <a:spAutoFit/>
            </a:bodyPr>
            <a:lstStyle/>
            <a:p>
              <a:pPr lvl="0">
                <a:lnSpc>
                  <a:spcPct val="150000"/>
                </a:lnSpc>
              </a:pPr>
              <a:r>
                <a:rPr lang="en-US" sz="2000" dirty="0">
                  <a:latin typeface="Bahnschrift SemiLight" panose="020B0502040204020203" pitchFamily="34" charset="0"/>
                </a:rPr>
                <a:t>In physical social engineering, attackers might follow an employee through a secure door, claiming to have forgotten their badge.</a:t>
              </a:r>
            </a:p>
          </p:txBody>
        </p:sp>
        <p:sp>
          <p:nvSpPr>
            <p:cNvPr id="14" name="Rectangle 13">
              <a:extLst>
                <a:ext uri="{FF2B5EF4-FFF2-40B4-BE49-F238E27FC236}">
                  <a16:creationId xmlns:a16="http://schemas.microsoft.com/office/drawing/2014/main" id="{05C6D48E-84DE-4313-B938-E13E5722A092}"/>
                </a:ext>
              </a:extLst>
            </p:cNvPr>
            <p:cNvSpPr/>
            <p:nvPr/>
          </p:nvSpPr>
          <p:spPr>
            <a:xfrm>
              <a:off x="467544" y="1934588"/>
              <a:ext cx="4369376" cy="455674"/>
            </a:xfrm>
            <a:prstGeom prst="rect">
              <a:avLst/>
            </a:prstGeom>
          </p:spPr>
          <p:txBody>
            <a:bodyPr wrap="square">
              <a:spAutoFit/>
            </a:bodyPr>
            <a:lstStyle/>
            <a:p>
              <a:pPr lvl="0"/>
              <a:r>
                <a:rPr lang="en-US" altLang="ko-KR" sz="2800" b="1" dirty="0" smtClean="0">
                  <a:solidFill>
                    <a:schemeClr val="accent1"/>
                  </a:solidFill>
                  <a:latin typeface="Bahnschrift SemiLight" panose="020B0502040204020203" pitchFamily="34" charset="0"/>
                </a:rPr>
                <a:t> </a:t>
              </a:r>
              <a:r>
                <a:rPr lang="en-US" sz="2800" b="1" dirty="0">
                  <a:solidFill>
                    <a:schemeClr val="accent1"/>
                  </a:solidFill>
                  <a:latin typeface="Bahnschrift SemiLight" panose="020B0502040204020203" pitchFamily="34" charset="0"/>
                </a:rPr>
                <a:t>Tailgating and Piggybacking:</a:t>
              </a:r>
            </a:p>
          </p:txBody>
        </p:sp>
      </p:grpSp>
      <p:grpSp>
        <p:nvGrpSpPr>
          <p:cNvPr id="15" name="그룹 4">
            <a:extLst>
              <a:ext uri="{FF2B5EF4-FFF2-40B4-BE49-F238E27FC236}">
                <a16:creationId xmlns:a16="http://schemas.microsoft.com/office/drawing/2014/main" id="{F3E5F754-317B-4CB3-958C-416A21951B3D}"/>
              </a:ext>
            </a:extLst>
          </p:cNvPr>
          <p:cNvGrpSpPr/>
          <p:nvPr/>
        </p:nvGrpSpPr>
        <p:grpSpPr>
          <a:xfrm>
            <a:off x="640084" y="2788746"/>
            <a:ext cx="7485016" cy="1467086"/>
            <a:chOff x="467544" y="2816016"/>
            <a:chExt cx="5544823" cy="1467086"/>
          </a:xfrm>
        </p:grpSpPr>
        <p:sp>
          <p:nvSpPr>
            <p:cNvPr id="16" name="Rectangle 15">
              <a:extLst>
                <a:ext uri="{FF2B5EF4-FFF2-40B4-BE49-F238E27FC236}">
                  <a16:creationId xmlns:a16="http://schemas.microsoft.com/office/drawing/2014/main" id="{63E6E787-2D15-491D-AADF-34C690209187}"/>
                </a:ext>
              </a:extLst>
            </p:cNvPr>
            <p:cNvSpPr/>
            <p:nvPr/>
          </p:nvSpPr>
          <p:spPr>
            <a:xfrm>
              <a:off x="806699" y="3324442"/>
              <a:ext cx="5205668" cy="958660"/>
            </a:xfrm>
            <a:prstGeom prst="rect">
              <a:avLst/>
            </a:prstGeom>
          </p:spPr>
          <p:txBody>
            <a:bodyPr wrap="square" lIns="72000" rIns="72000">
              <a:spAutoFit/>
            </a:bodyPr>
            <a:lstStyle/>
            <a:p>
              <a:pPr lvl="0">
                <a:lnSpc>
                  <a:spcPct val="150000"/>
                </a:lnSpc>
              </a:pPr>
              <a:r>
                <a:rPr lang="en-US" sz="2000" dirty="0">
                  <a:latin typeface="Bahnschrift SemiLight" panose="020B0502040204020203" pitchFamily="34" charset="0"/>
                </a:rPr>
                <a:t>These attacks often mimic legitimate organizations or services to gain trust. </a:t>
              </a:r>
            </a:p>
          </p:txBody>
        </p:sp>
        <p:sp>
          <p:nvSpPr>
            <p:cNvPr id="17" name="Rectangle 16">
              <a:extLst>
                <a:ext uri="{FF2B5EF4-FFF2-40B4-BE49-F238E27FC236}">
                  <a16:creationId xmlns:a16="http://schemas.microsoft.com/office/drawing/2014/main" id="{CBE28F8A-2ABC-44DF-A849-EAFD3B9ABCF6}"/>
                </a:ext>
              </a:extLst>
            </p:cNvPr>
            <p:cNvSpPr/>
            <p:nvPr/>
          </p:nvSpPr>
          <p:spPr>
            <a:xfrm>
              <a:off x="467544" y="2816016"/>
              <a:ext cx="4369376" cy="646331"/>
            </a:xfrm>
            <a:prstGeom prst="rect">
              <a:avLst/>
            </a:prstGeom>
          </p:spPr>
          <p:txBody>
            <a:bodyPr wrap="square">
              <a:spAutoFit/>
            </a:bodyPr>
            <a:lstStyle/>
            <a:p>
              <a:pPr lvl="0"/>
              <a:r>
                <a:rPr lang="en-US" altLang="ko-KR" sz="3600" b="1" dirty="0" smtClean="0">
                  <a:solidFill>
                    <a:schemeClr val="accent2"/>
                  </a:solidFill>
                  <a:latin typeface="Bahnschrift SemiLight" panose="020B0502040204020203" pitchFamily="34" charset="0"/>
                </a:rPr>
                <a:t> </a:t>
              </a:r>
              <a:r>
                <a:rPr lang="en-US" sz="2800" b="1" dirty="0">
                  <a:solidFill>
                    <a:schemeClr val="accent1"/>
                  </a:solidFill>
                  <a:latin typeface="Bahnschrift SemiLight" panose="020B0502040204020203" pitchFamily="34" charset="0"/>
                </a:rPr>
                <a:t>Smishing and Vishing:</a:t>
              </a:r>
            </a:p>
          </p:txBody>
        </p:sp>
      </p:grpSp>
      <p:grpSp>
        <p:nvGrpSpPr>
          <p:cNvPr id="18" name="그룹 5">
            <a:extLst>
              <a:ext uri="{FF2B5EF4-FFF2-40B4-BE49-F238E27FC236}">
                <a16:creationId xmlns:a16="http://schemas.microsoft.com/office/drawing/2014/main" id="{DD689426-0396-440B-9142-29068E6F7756}"/>
              </a:ext>
            </a:extLst>
          </p:cNvPr>
          <p:cNvGrpSpPr/>
          <p:nvPr/>
        </p:nvGrpSpPr>
        <p:grpSpPr>
          <a:xfrm>
            <a:off x="653145" y="4026633"/>
            <a:ext cx="8253801" cy="1458774"/>
            <a:chOff x="467544" y="3801948"/>
            <a:chExt cx="4661037" cy="1458774"/>
          </a:xfrm>
        </p:grpSpPr>
        <p:sp>
          <p:nvSpPr>
            <p:cNvPr id="19" name="Rectangle 18">
              <a:extLst>
                <a:ext uri="{FF2B5EF4-FFF2-40B4-BE49-F238E27FC236}">
                  <a16:creationId xmlns:a16="http://schemas.microsoft.com/office/drawing/2014/main" id="{7E85C6DA-6D2F-4DDF-9A10-B7C8F712A948}"/>
                </a:ext>
              </a:extLst>
            </p:cNvPr>
            <p:cNvSpPr/>
            <p:nvPr/>
          </p:nvSpPr>
          <p:spPr>
            <a:xfrm>
              <a:off x="761584" y="4245059"/>
              <a:ext cx="4366997" cy="1015663"/>
            </a:xfrm>
            <a:prstGeom prst="rect">
              <a:avLst/>
            </a:prstGeom>
          </p:spPr>
          <p:txBody>
            <a:bodyPr wrap="square" lIns="72000" rIns="72000">
              <a:spAutoFit/>
            </a:bodyPr>
            <a:lstStyle/>
            <a:p>
              <a:pPr lvl="0">
                <a:lnSpc>
                  <a:spcPct val="150000"/>
                </a:lnSpc>
              </a:pPr>
              <a:r>
                <a:rPr lang="en-US" sz="2000" dirty="0">
                  <a:latin typeface="Bahnschrift SemiLight" panose="020B0502040204020203" pitchFamily="34" charset="0"/>
                </a:rPr>
                <a:t>Attackers create a fabricated scenario to deceive victims into divulging information.</a:t>
              </a:r>
            </a:p>
          </p:txBody>
        </p:sp>
        <p:sp>
          <p:nvSpPr>
            <p:cNvPr id="20" name="Rectangle 19">
              <a:extLst>
                <a:ext uri="{FF2B5EF4-FFF2-40B4-BE49-F238E27FC236}">
                  <a16:creationId xmlns:a16="http://schemas.microsoft.com/office/drawing/2014/main" id="{C7909399-1037-4F1A-88F9-0B3A9621B823}"/>
                </a:ext>
              </a:extLst>
            </p:cNvPr>
            <p:cNvSpPr/>
            <p:nvPr/>
          </p:nvSpPr>
          <p:spPr>
            <a:xfrm>
              <a:off x="467544" y="3801948"/>
              <a:ext cx="4369376" cy="523220"/>
            </a:xfrm>
            <a:prstGeom prst="rect">
              <a:avLst/>
            </a:prstGeom>
          </p:spPr>
          <p:txBody>
            <a:bodyPr wrap="square">
              <a:spAutoFit/>
            </a:bodyPr>
            <a:lstStyle/>
            <a:p>
              <a:pPr lvl="0"/>
              <a:r>
                <a:rPr lang="en-US" altLang="ko-KR" sz="2800" b="1" dirty="0" smtClean="0">
                  <a:solidFill>
                    <a:schemeClr val="accent3"/>
                  </a:solidFill>
                  <a:latin typeface="Bahnschrift SemiLight" panose="020B0502040204020203" pitchFamily="34" charset="0"/>
                </a:rPr>
                <a:t> </a:t>
              </a:r>
              <a:r>
                <a:rPr lang="en-US" sz="2800" b="1" dirty="0">
                  <a:solidFill>
                    <a:schemeClr val="accent1"/>
                  </a:solidFill>
                  <a:latin typeface="Bahnschrift SemiLight" panose="020B0502040204020203" pitchFamily="34" charset="0"/>
                </a:rPr>
                <a:t>Pretexting:</a:t>
              </a:r>
            </a:p>
          </p:txBody>
        </p:sp>
      </p:grpSp>
      <p:grpSp>
        <p:nvGrpSpPr>
          <p:cNvPr id="21" name="그룹 6">
            <a:extLst>
              <a:ext uri="{FF2B5EF4-FFF2-40B4-BE49-F238E27FC236}">
                <a16:creationId xmlns:a16="http://schemas.microsoft.com/office/drawing/2014/main" id="{089A8884-B375-4551-B129-5E9145594553}"/>
              </a:ext>
            </a:extLst>
          </p:cNvPr>
          <p:cNvGrpSpPr/>
          <p:nvPr/>
        </p:nvGrpSpPr>
        <p:grpSpPr>
          <a:xfrm>
            <a:off x="587831" y="5146953"/>
            <a:ext cx="8059783" cy="1972691"/>
            <a:chOff x="467544" y="4670313"/>
            <a:chExt cx="5869552" cy="1972691"/>
          </a:xfrm>
        </p:grpSpPr>
        <p:sp>
          <p:nvSpPr>
            <p:cNvPr id="22" name="Rectangle 21">
              <a:extLst>
                <a:ext uri="{FF2B5EF4-FFF2-40B4-BE49-F238E27FC236}">
                  <a16:creationId xmlns:a16="http://schemas.microsoft.com/office/drawing/2014/main" id="{B666EC27-EB41-4A26-B090-10E5E94DEA45}"/>
                </a:ext>
              </a:extLst>
            </p:cNvPr>
            <p:cNvSpPr/>
            <p:nvPr/>
          </p:nvSpPr>
          <p:spPr>
            <a:xfrm>
              <a:off x="806699" y="5165676"/>
              <a:ext cx="5530397" cy="1477328"/>
            </a:xfrm>
            <a:prstGeom prst="rect">
              <a:avLst/>
            </a:prstGeom>
          </p:spPr>
          <p:txBody>
            <a:bodyPr wrap="square" lIns="72000" rIns="72000">
              <a:spAutoFit/>
            </a:bodyPr>
            <a:lstStyle/>
            <a:p>
              <a:pPr>
                <a:lnSpc>
                  <a:spcPct val="150000"/>
                </a:lnSpc>
              </a:pPr>
              <a:r>
                <a:rPr lang="en-US" sz="2000" dirty="0">
                  <a:latin typeface="Bahnschrift SemiLight" panose="020B0502040204020203" pitchFamily="34" charset="0"/>
                </a:rPr>
                <a:t>Attackers offer a service or benefit in exchange for sensitive information or access.</a:t>
              </a:r>
            </a:p>
            <a:p>
              <a:pPr>
                <a:lnSpc>
                  <a:spcPct val="150000"/>
                </a:lnSpc>
              </a:pPr>
              <a:r>
                <a:rPr lang="en-US" altLang="ko-KR" sz="2000" dirty="0" smtClean="0">
                  <a:solidFill>
                    <a:schemeClr val="tx1">
                      <a:lumMod val="75000"/>
                      <a:lumOff val="25000"/>
                    </a:schemeClr>
                  </a:solidFill>
                  <a:latin typeface="Bahnschrift SemiLight" panose="020B0502040204020203" pitchFamily="34" charset="0"/>
                </a:rPr>
                <a:t>.</a:t>
              </a:r>
              <a:endParaRPr lang="en-US" altLang="ko-KR" sz="2000" dirty="0">
                <a:solidFill>
                  <a:schemeClr val="tx1">
                    <a:lumMod val="75000"/>
                    <a:lumOff val="25000"/>
                  </a:schemeClr>
                </a:solidFill>
                <a:latin typeface="Bahnschrift SemiLight" panose="020B0502040204020203" pitchFamily="34" charset="0"/>
              </a:endParaRPr>
            </a:p>
          </p:txBody>
        </p:sp>
        <p:sp>
          <p:nvSpPr>
            <p:cNvPr id="23" name="Rectangle 22">
              <a:extLst>
                <a:ext uri="{FF2B5EF4-FFF2-40B4-BE49-F238E27FC236}">
                  <a16:creationId xmlns:a16="http://schemas.microsoft.com/office/drawing/2014/main" id="{CE7B85D8-EB35-4FBA-8D70-3B0091C54C81}"/>
                </a:ext>
              </a:extLst>
            </p:cNvPr>
            <p:cNvSpPr/>
            <p:nvPr/>
          </p:nvSpPr>
          <p:spPr>
            <a:xfrm>
              <a:off x="467544" y="4670313"/>
              <a:ext cx="4369376" cy="646331"/>
            </a:xfrm>
            <a:prstGeom prst="rect">
              <a:avLst/>
            </a:prstGeom>
          </p:spPr>
          <p:txBody>
            <a:bodyPr wrap="square">
              <a:spAutoFit/>
            </a:bodyPr>
            <a:lstStyle/>
            <a:p>
              <a:pPr lvl="0"/>
              <a:r>
                <a:rPr lang="en-US" altLang="ko-KR" sz="3600" b="1" dirty="0" smtClean="0">
                  <a:solidFill>
                    <a:schemeClr val="accent4"/>
                  </a:solidFill>
                  <a:latin typeface="Bahnschrift SemiLight" panose="020B0502040204020203" pitchFamily="34" charset="0"/>
                </a:rPr>
                <a:t> </a:t>
              </a:r>
              <a:r>
                <a:rPr lang="en-US" sz="2800" b="1" dirty="0">
                  <a:solidFill>
                    <a:schemeClr val="accent1"/>
                  </a:solidFill>
                  <a:latin typeface="Bahnschrift SemiLight" panose="020B0502040204020203" pitchFamily="34" charset="0"/>
                </a:rPr>
                <a:t>Quid Pro Quo:</a:t>
              </a:r>
            </a:p>
          </p:txBody>
        </p:sp>
      </p:grpSp>
      <p:sp>
        <p:nvSpPr>
          <p:cNvPr id="28" name="Trapezoid 3">
            <a:extLst>
              <a:ext uri="{FF2B5EF4-FFF2-40B4-BE49-F238E27FC236}">
                <a16:creationId xmlns:a16="http://schemas.microsoft.com/office/drawing/2014/main" id="{654E3B97-8800-499A-9032-A8EA301D2C0A}"/>
              </a:ext>
            </a:extLst>
          </p:cNvPr>
          <p:cNvSpPr>
            <a:spLocks noChangeAspect="1"/>
          </p:cNvSpPr>
          <p:nvPr/>
        </p:nvSpPr>
        <p:spPr>
          <a:xfrm>
            <a:off x="9006990" y="3571891"/>
            <a:ext cx="401521" cy="409222"/>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29" name="Trapezoid 3">
            <a:extLst>
              <a:ext uri="{FF2B5EF4-FFF2-40B4-BE49-F238E27FC236}">
                <a16:creationId xmlns:a16="http://schemas.microsoft.com/office/drawing/2014/main" id="{654E3B97-8800-499A-9032-A8EA301D2C0A}"/>
              </a:ext>
            </a:extLst>
          </p:cNvPr>
          <p:cNvSpPr>
            <a:spLocks noChangeAspect="1"/>
          </p:cNvSpPr>
          <p:nvPr/>
        </p:nvSpPr>
        <p:spPr>
          <a:xfrm>
            <a:off x="452384" y="1165442"/>
            <a:ext cx="401521" cy="409222"/>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30" name="Freeform 20">
            <a:extLst>
              <a:ext uri="{FF2B5EF4-FFF2-40B4-BE49-F238E27FC236}">
                <a16:creationId xmlns:a16="http://schemas.microsoft.com/office/drawing/2014/main" id="{0C163420-6113-4E4F-B411-685803009750}"/>
              </a:ext>
            </a:extLst>
          </p:cNvPr>
          <p:cNvSpPr>
            <a:spLocks noChangeAspect="1"/>
          </p:cNvSpPr>
          <p:nvPr/>
        </p:nvSpPr>
        <p:spPr>
          <a:xfrm flipH="1">
            <a:off x="10186903" y="5277080"/>
            <a:ext cx="401521" cy="386076"/>
          </a:xfrm>
          <a:custGeom>
            <a:avLst/>
            <a:gdLst/>
            <a:ahLst/>
            <a:cxnLst/>
            <a:rect l="l" t="t" r="r" b="b"/>
            <a:pathLst>
              <a:path w="3948393" h="3817544">
                <a:moveTo>
                  <a:pt x="1888045" y="2370407"/>
                </a:moveTo>
                <a:lnTo>
                  <a:pt x="1180379" y="2998560"/>
                </a:lnTo>
                <a:lnTo>
                  <a:pt x="695350" y="2712314"/>
                </a:lnTo>
                <a:lnTo>
                  <a:pt x="703301" y="3014463"/>
                </a:lnTo>
                <a:lnTo>
                  <a:pt x="1888044" y="3817544"/>
                </a:lnTo>
                <a:cubicBezTo>
                  <a:pt x="1885393" y="3356368"/>
                  <a:pt x="1874793" y="2911096"/>
                  <a:pt x="1888045" y="2370407"/>
                </a:cubicBezTo>
                <a:close/>
                <a:moveTo>
                  <a:pt x="2059390" y="2370407"/>
                </a:moveTo>
                <a:cubicBezTo>
                  <a:pt x="2072642" y="2911096"/>
                  <a:pt x="2062042" y="3356368"/>
                  <a:pt x="2059391" y="3817544"/>
                </a:cubicBezTo>
                <a:lnTo>
                  <a:pt x="3244134" y="3014463"/>
                </a:lnTo>
                <a:lnTo>
                  <a:pt x="3252085" y="2712314"/>
                </a:lnTo>
                <a:lnTo>
                  <a:pt x="2767056" y="2998560"/>
                </a:lnTo>
                <a:close/>
                <a:moveTo>
                  <a:pt x="733907" y="1451867"/>
                </a:moveTo>
                <a:lnTo>
                  <a:pt x="0" y="2113471"/>
                </a:lnTo>
                <a:lnTo>
                  <a:pt x="1170450" y="2848461"/>
                </a:lnTo>
                <a:lnTo>
                  <a:pt x="1919327" y="2170968"/>
                </a:lnTo>
                <a:close/>
                <a:moveTo>
                  <a:pt x="3206900" y="1451867"/>
                </a:moveTo>
                <a:lnTo>
                  <a:pt x="2021479" y="2170968"/>
                </a:lnTo>
                <a:lnTo>
                  <a:pt x="2770356" y="2848461"/>
                </a:lnTo>
                <a:lnTo>
                  <a:pt x="3940806" y="2113471"/>
                </a:lnTo>
                <a:close/>
                <a:moveTo>
                  <a:pt x="1195981" y="0"/>
                </a:moveTo>
                <a:lnTo>
                  <a:pt x="10560" y="719101"/>
                </a:lnTo>
                <a:lnTo>
                  <a:pt x="759438" y="1396594"/>
                </a:lnTo>
                <a:lnTo>
                  <a:pt x="1929887" y="661605"/>
                </a:lnTo>
                <a:close/>
                <a:moveTo>
                  <a:pt x="2762973" y="0"/>
                </a:moveTo>
                <a:lnTo>
                  <a:pt x="2029067" y="661605"/>
                </a:lnTo>
                <a:lnTo>
                  <a:pt x="3199516" y="1396594"/>
                </a:lnTo>
                <a:lnTo>
                  <a:pt x="3948393" y="71910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31" name="Oval 2">
            <a:extLst>
              <a:ext uri="{FF2B5EF4-FFF2-40B4-BE49-F238E27FC236}">
                <a16:creationId xmlns:a16="http://schemas.microsoft.com/office/drawing/2014/main" id="{6A6EE742-DFD9-4EFE-BCF6-826EF052264B}"/>
              </a:ext>
            </a:extLst>
          </p:cNvPr>
          <p:cNvSpPr>
            <a:spLocks noChangeAspect="1"/>
          </p:cNvSpPr>
          <p:nvPr/>
        </p:nvSpPr>
        <p:spPr>
          <a:xfrm>
            <a:off x="10186902" y="1911184"/>
            <a:ext cx="401521" cy="528913"/>
          </a:xfrm>
          <a:custGeom>
            <a:avLst/>
            <a:gdLst/>
            <a:ahLst/>
            <a:cxnLst/>
            <a:rect l="l" t="t" r="r" b="b"/>
            <a:pathLst>
              <a:path w="3949160" h="3051548">
                <a:moveTo>
                  <a:pt x="2339911" y="638678"/>
                </a:moveTo>
                <a:cubicBezTo>
                  <a:pt x="3228675" y="638678"/>
                  <a:pt x="3949160" y="1138384"/>
                  <a:pt x="3949160" y="1754802"/>
                </a:cubicBezTo>
                <a:cubicBezTo>
                  <a:pt x="3949160" y="2075792"/>
                  <a:pt x="3753790" y="2365135"/>
                  <a:pt x="3440317" y="2567662"/>
                </a:cubicBezTo>
                <a:lnTo>
                  <a:pt x="3655878" y="3051548"/>
                </a:lnTo>
                <a:lnTo>
                  <a:pt x="2882697" y="2804439"/>
                </a:lnTo>
                <a:cubicBezTo>
                  <a:pt x="2713357" y="2847946"/>
                  <a:pt x="2530504" y="2870926"/>
                  <a:pt x="2339911" y="2870926"/>
                </a:cubicBezTo>
                <a:cubicBezTo>
                  <a:pt x="1451147" y="2870926"/>
                  <a:pt x="730662" y="2371220"/>
                  <a:pt x="730662" y="1754802"/>
                </a:cubicBezTo>
                <a:cubicBezTo>
                  <a:pt x="730662" y="1138384"/>
                  <a:pt x="1451147" y="638678"/>
                  <a:pt x="2339911" y="638678"/>
                </a:cubicBezTo>
                <a:close/>
                <a:moveTo>
                  <a:pt x="1609249" y="0"/>
                </a:moveTo>
                <a:cubicBezTo>
                  <a:pt x="2214487" y="0"/>
                  <a:pt x="2741687" y="231736"/>
                  <a:pt x="3015976" y="574644"/>
                </a:cubicBezTo>
                <a:cubicBezTo>
                  <a:pt x="2789246" y="488504"/>
                  <a:pt x="2533611" y="440957"/>
                  <a:pt x="2263344" y="440957"/>
                </a:cubicBezTo>
                <a:cubicBezTo>
                  <a:pt x="1318096" y="440957"/>
                  <a:pt x="551821" y="1022559"/>
                  <a:pt x="551821" y="1740001"/>
                </a:cubicBezTo>
                <a:cubicBezTo>
                  <a:pt x="551821" y="1819940"/>
                  <a:pt x="561334" y="1898193"/>
                  <a:pt x="580963" y="1973803"/>
                </a:cubicBezTo>
                <a:cubicBezTo>
                  <a:pt x="578579" y="1972737"/>
                  <a:pt x="677277" y="2155498"/>
                  <a:pt x="675039" y="2154187"/>
                </a:cubicBezTo>
                <a:lnTo>
                  <a:pt x="502119" y="2089690"/>
                </a:lnTo>
                <a:lnTo>
                  <a:pt x="213774" y="2502637"/>
                </a:lnTo>
                <a:cubicBezTo>
                  <a:pt x="162937" y="2145510"/>
                  <a:pt x="82414" y="1758692"/>
                  <a:pt x="31577" y="1383752"/>
                </a:cubicBezTo>
                <a:cubicBezTo>
                  <a:pt x="6733" y="1307252"/>
                  <a:pt x="0" y="1197870"/>
                  <a:pt x="0" y="1116124"/>
                </a:cubicBezTo>
                <a:cubicBezTo>
                  <a:pt x="0" y="499706"/>
                  <a:pt x="720485" y="0"/>
                  <a:pt x="160924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32" name="Rounded Rectangle 1">
            <a:extLst>
              <a:ext uri="{FF2B5EF4-FFF2-40B4-BE49-F238E27FC236}">
                <a16:creationId xmlns:a16="http://schemas.microsoft.com/office/drawing/2014/main" id="{A18004FE-7D46-4404-80B2-3DB44EEA25DE}"/>
              </a:ext>
            </a:extLst>
          </p:cNvPr>
          <p:cNvSpPr>
            <a:spLocks noChangeAspect="1"/>
          </p:cNvSpPr>
          <p:nvPr/>
        </p:nvSpPr>
        <p:spPr>
          <a:xfrm rot="2648398">
            <a:off x="11500901" y="3534165"/>
            <a:ext cx="264384" cy="484672"/>
          </a:xfrm>
          <a:custGeom>
            <a:avLst/>
            <a:gdLst/>
            <a:ahLst/>
            <a:cxnLst/>
            <a:rect l="l" t="t" r="r" b="b"/>
            <a:pathLst>
              <a:path w="1862952" h="4764557">
                <a:moveTo>
                  <a:pt x="289679" y="2004751"/>
                </a:moveTo>
                <a:cubicBezTo>
                  <a:pt x="458860" y="1838972"/>
                  <a:pt x="691283" y="1737733"/>
                  <a:pt x="946849" y="1740329"/>
                </a:cubicBezTo>
                <a:cubicBezTo>
                  <a:pt x="982916" y="1740695"/>
                  <a:pt x="1018481" y="1743119"/>
                  <a:pt x="1053366" y="1748014"/>
                </a:cubicBezTo>
                <a:cubicBezTo>
                  <a:pt x="1317748" y="1888655"/>
                  <a:pt x="1203170" y="2165630"/>
                  <a:pt x="978473" y="2204473"/>
                </a:cubicBezTo>
                <a:cubicBezTo>
                  <a:pt x="966642" y="2201190"/>
                  <a:pt x="954470" y="2200566"/>
                  <a:pt x="942176" y="2200441"/>
                </a:cubicBezTo>
                <a:cubicBezTo>
                  <a:pt x="697403" y="2197955"/>
                  <a:pt x="496962" y="2394367"/>
                  <a:pt x="494475" y="2639137"/>
                </a:cubicBezTo>
                <a:lnTo>
                  <a:pt x="482110" y="3856696"/>
                </a:lnTo>
                <a:cubicBezTo>
                  <a:pt x="479624" y="4101467"/>
                  <a:pt x="676035" y="4301910"/>
                  <a:pt x="920807" y="4304396"/>
                </a:cubicBezTo>
                <a:cubicBezTo>
                  <a:pt x="1043193" y="4305639"/>
                  <a:pt x="1154496" y="4257158"/>
                  <a:pt x="1235513" y="4177768"/>
                </a:cubicBezTo>
                <a:cubicBezTo>
                  <a:pt x="1316531" y="4098380"/>
                  <a:pt x="1367262" y="3988084"/>
                  <a:pt x="1368506" y="3865699"/>
                </a:cubicBezTo>
                <a:lnTo>
                  <a:pt x="1375662" y="3161156"/>
                </a:lnTo>
                <a:cubicBezTo>
                  <a:pt x="1504082" y="3167548"/>
                  <a:pt x="1792622" y="2981572"/>
                  <a:pt x="1861834" y="2783546"/>
                </a:cubicBezTo>
                <a:lnTo>
                  <a:pt x="1851019" y="3848423"/>
                </a:lnTo>
                <a:cubicBezTo>
                  <a:pt x="1848423" y="4103989"/>
                  <a:pt x="1742485" y="4334308"/>
                  <a:pt x="1573304" y="4500088"/>
                </a:cubicBezTo>
                <a:cubicBezTo>
                  <a:pt x="1404123" y="4665866"/>
                  <a:pt x="1171700" y="4767105"/>
                  <a:pt x="916134" y="4764509"/>
                </a:cubicBezTo>
                <a:cubicBezTo>
                  <a:pt x="405002" y="4759318"/>
                  <a:pt x="-5143" y="4340756"/>
                  <a:pt x="48" y="3829624"/>
                </a:cubicBezTo>
                <a:lnTo>
                  <a:pt x="11964" y="2656415"/>
                </a:lnTo>
                <a:cubicBezTo>
                  <a:pt x="14559" y="2400849"/>
                  <a:pt x="120498" y="2170529"/>
                  <a:pt x="289679" y="2004751"/>
                </a:cubicBezTo>
                <a:close/>
                <a:moveTo>
                  <a:pt x="282968" y="271082"/>
                </a:moveTo>
                <a:cubicBezTo>
                  <a:pt x="450457" y="103594"/>
                  <a:pt x="681840" y="0"/>
                  <a:pt x="937419" y="0"/>
                </a:cubicBezTo>
                <a:cubicBezTo>
                  <a:pt x="1448577" y="0"/>
                  <a:pt x="1862952" y="414375"/>
                  <a:pt x="1862952" y="925533"/>
                </a:cubicBezTo>
                <a:lnTo>
                  <a:pt x="1862952" y="2098803"/>
                </a:lnTo>
                <a:cubicBezTo>
                  <a:pt x="1862952" y="2609961"/>
                  <a:pt x="1448577" y="3024336"/>
                  <a:pt x="937419" y="3024336"/>
                </a:cubicBezTo>
                <a:cubicBezTo>
                  <a:pt x="901350" y="3024336"/>
                  <a:pt x="865762" y="3022273"/>
                  <a:pt x="830829" y="3017733"/>
                </a:cubicBezTo>
                <a:cubicBezTo>
                  <a:pt x="565032" y="2879784"/>
                  <a:pt x="676792" y="2601660"/>
                  <a:pt x="901083" y="2560538"/>
                </a:cubicBezTo>
                <a:cubicBezTo>
                  <a:pt x="912947" y="2563700"/>
                  <a:pt x="925124" y="2564200"/>
                  <a:pt x="937419" y="2564200"/>
                </a:cubicBezTo>
                <a:cubicBezTo>
                  <a:pt x="1182204" y="2564200"/>
                  <a:pt x="1380640" y="2365763"/>
                  <a:pt x="1380641" y="2120980"/>
                </a:cubicBezTo>
                <a:lnTo>
                  <a:pt x="1380640" y="903358"/>
                </a:lnTo>
                <a:cubicBezTo>
                  <a:pt x="1380640" y="658574"/>
                  <a:pt x="1182204" y="460137"/>
                  <a:pt x="937419" y="460137"/>
                </a:cubicBezTo>
                <a:cubicBezTo>
                  <a:pt x="815027" y="460137"/>
                  <a:pt x="704222" y="509746"/>
                  <a:pt x="624015" y="589954"/>
                </a:cubicBezTo>
                <a:cubicBezTo>
                  <a:pt x="543808" y="670161"/>
                  <a:pt x="494199" y="780966"/>
                  <a:pt x="494199" y="903358"/>
                </a:cubicBezTo>
                <a:lnTo>
                  <a:pt x="494198" y="1607937"/>
                </a:lnTo>
                <a:cubicBezTo>
                  <a:pt x="365720" y="1602850"/>
                  <a:pt x="79084" y="1791747"/>
                  <a:pt x="11886" y="1990465"/>
                </a:cubicBezTo>
                <a:lnTo>
                  <a:pt x="11886" y="925533"/>
                </a:lnTo>
                <a:cubicBezTo>
                  <a:pt x="11886" y="669954"/>
                  <a:pt x="115480" y="438571"/>
                  <a:pt x="282968" y="2710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33" name="Oval 2">
            <a:extLst>
              <a:ext uri="{FF2B5EF4-FFF2-40B4-BE49-F238E27FC236}">
                <a16:creationId xmlns:a16="http://schemas.microsoft.com/office/drawing/2014/main" id="{6A6EE742-DFD9-4EFE-BCF6-826EF052264B}"/>
              </a:ext>
            </a:extLst>
          </p:cNvPr>
          <p:cNvSpPr>
            <a:spLocks noChangeAspect="1"/>
          </p:cNvSpPr>
          <p:nvPr/>
        </p:nvSpPr>
        <p:spPr>
          <a:xfrm>
            <a:off x="375835" y="2882483"/>
            <a:ext cx="401521" cy="528913"/>
          </a:xfrm>
          <a:custGeom>
            <a:avLst/>
            <a:gdLst/>
            <a:ahLst/>
            <a:cxnLst/>
            <a:rect l="l" t="t" r="r" b="b"/>
            <a:pathLst>
              <a:path w="3949160" h="3051548">
                <a:moveTo>
                  <a:pt x="2339911" y="638678"/>
                </a:moveTo>
                <a:cubicBezTo>
                  <a:pt x="3228675" y="638678"/>
                  <a:pt x="3949160" y="1138384"/>
                  <a:pt x="3949160" y="1754802"/>
                </a:cubicBezTo>
                <a:cubicBezTo>
                  <a:pt x="3949160" y="2075792"/>
                  <a:pt x="3753790" y="2365135"/>
                  <a:pt x="3440317" y="2567662"/>
                </a:cubicBezTo>
                <a:lnTo>
                  <a:pt x="3655878" y="3051548"/>
                </a:lnTo>
                <a:lnTo>
                  <a:pt x="2882697" y="2804439"/>
                </a:lnTo>
                <a:cubicBezTo>
                  <a:pt x="2713357" y="2847946"/>
                  <a:pt x="2530504" y="2870926"/>
                  <a:pt x="2339911" y="2870926"/>
                </a:cubicBezTo>
                <a:cubicBezTo>
                  <a:pt x="1451147" y="2870926"/>
                  <a:pt x="730662" y="2371220"/>
                  <a:pt x="730662" y="1754802"/>
                </a:cubicBezTo>
                <a:cubicBezTo>
                  <a:pt x="730662" y="1138384"/>
                  <a:pt x="1451147" y="638678"/>
                  <a:pt x="2339911" y="638678"/>
                </a:cubicBezTo>
                <a:close/>
                <a:moveTo>
                  <a:pt x="1609249" y="0"/>
                </a:moveTo>
                <a:cubicBezTo>
                  <a:pt x="2214487" y="0"/>
                  <a:pt x="2741687" y="231736"/>
                  <a:pt x="3015976" y="574644"/>
                </a:cubicBezTo>
                <a:cubicBezTo>
                  <a:pt x="2789246" y="488504"/>
                  <a:pt x="2533611" y="440957"/>
                  <a:pt x="2263344" y="440957"/>
                </a:cubicBezTo>
                <a:cubicBezTo>
                  <a:pt x="1318096" y="440957"/>
                  <a:pt x="551821" y="1022559"/>
                  <a:pt x="551821" y="1740001"/>
                </a:cubicBezTo>
                <a:cubicBezTo>
                  <a:pt x="551821" y="1819940"/>
                  <a:pt x="561334" y="1898193"/>
                  <a:pt x="580963" y="1973803"/>
                </a:cubicBezTo>
                <a:cubicBezTo>
                  <a:pt x="578579" y="1972737"/>
                  <a:pt x="677277" y="2155498"/>
                  <a:pt x="675039" y="2154187"/>
                </a:cubicBezTo>
                <a:lnTo>
                  <a:pt x="502119" y="2089690"/>
                </a:lnTo>
                <a:lnTo>
                  <a:pt x="213774" y="2502637"/>
                </a:lnTo>
                <a:cubicBezTo>
                  <a:pt x="162937" y="2145510"/>
                  <a:pt x="82414" y="1758692"/>
                  <a:pt x="31577" y="1383752"/>
                </a:cubicBezTo>
                <a:cubicBezTo>
                  <a:pt x="6733" y="1307252"/>
                  <a:pt x="0" y="1197870"/>
                  <a:pt x="0" y="1116124"/>
                </a:cubicBezTo>
                <a:cubicBezTo>
                  <a:pt x="0" y="499706"/>
                  <a:pt x="720485" y="0"/>
                  <a:pt x="1609249" y="0"/>
                </a:cubicBezTo>
                <a:close/>
              </a:path>
            </a:pathLst>
          </a:cu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34" name="Rounded Rectangle 1">
            <a:extLst>
              <a:ext uri="{FF2B5EF4-FFF2-40B4-BE49-F238E27FC236}">
                <a16:creationId xmlns:a16="http://schemas.microsoft.com/office/drawing/2014/main" id="{A18004FE-7D46-4404-80B2-3DB44EEA25DE}"/>
              </a:ext>
            </a:extLst>
          </p:cNvPr>
          <p:cNvSpPr>
            <a:spLocks noChangeAspect="1"/>
          </p:cNvSpPr>
          <p:nvPr/>
        </p:nvSpPr>
        <p:spPr>
          <a:xfrm rot="2648398">
            <a:off x="394711" y="4050268"/>
            <a:ext cx="264384" cy="484672"/>
          </a:xfrm>
          <a:custGeom>
            <a:avLst/>
            <a:gdLst/>
            <a:ahLst/>
            <a:cxnLst/>
            <a:rect l="l" t="t" r="r" b="b"/>
            <a:pathLst>
              <a:path w="1862952" h="4764557">
                <a:moveTo>
                  <a:pt x="289679" y="2004751"/>
                </a:moveTo>
                <a:cubicBezTo>
                  <a:pt x="458860" y="1838972"/>
                  <a:pt x="691283" y="1737733"/>
                  <a:pt x="946849" y="1740329"/>
                </a:cubicBezTo>
                <a:cubicBezTo>
                  <a:pt x="982916" y="1740695"/>
                  <a:pt x="1018481" y="1743119"/>
                  <a:pt x="1053366" y="1748014"/>
                </a:cubicBezTo>
                <a:cubicBezTo>
                  <a:pt x="1317748" y="1888655"/>
                  <a:pt x="1203170" y="2165630"/>
                  <a:pt x="978473" y="2204473"/>
                </a:cubicBezTo>
                <a:cubicBezTo>
                  <a:pt x="966642" y="2201190"/>
                  <a:pt x="954470" y="2200566"/>
                  <a:pt x="942176" y="2200441"/>
                </a:cubicBezTo>
                <a:cubicBezTo>
                  <a:pt x="697403" y="2197955"/>
                  <a:pt x="496962" y="2394367"/>
                  <a:pt x="494475" y="2639137"/>
                </a:cubicBezTo>
                <a:lnTo>
                  <a:pt x="482110" y="3856696"/>
                </a:lnTo>
                <a:cubicBezTo>
                  <a:pt x="479624" y="4101467"/>
                  <a:pt x="676035" y="4301910"/>
                  <a:pt x="920807" y="4304396"/>
                </a:cubicBezTo>
                <a:cubicBezTo>
                  <a:pt x="1043193" y="4305639"/>
                  <a:pt x="1154496" y="4257158"/>
                  <a:pt x="1235513" y="4177768"/>
                </a:cubicBezTo>
                <a:cubicBezTo>
                  <a:pt x="1316531" y="4098380"/>
                  <a:pt x="1367262" y="3988084"/>
                  <a:pt x="1368506" y="3865699"/>
                </a:cubicBezTo>
                <a:lnTo>
                  <a:pt x="1375662" y="3161156"/>
                </a:lnTo>
                <a:cubicBezTo>
                  <a:pt x="1504082" y="3167548"/>
                  <a:pt x="1792622" y="2981572"/>
                  <a:pt x="1861834" y="2783546"/>
                </a:cubicBezTo>
                <a:lnTo>
                  <a:pt x="1851019" y="3848423"/>
                </a:lnTo>
                <a:cubicBezTo>
                  <a:pt x="1848423" y="4103989"/>
                  <a:pt x="1742485" y="4334308"/>
                  <a:pt x="1573304" y="4500088"/>
                </a:cubicBezTo>
                <a:cubicBezTo>
                  <a:pt x="1404123" y="4665866"/>
                  <a:pt x="1171700" y="4767105"/>
                  <a:pt x="916134" y="4764509"/>
                </a:cubicBezTo>
                <a:cubicBezTo>
                  <a:pt x="405002" y="4759318"/>
                  <a:pt x="-5143" y="4340756"/>
                  <a:pt x="48" y="3829624"/>
                </a:cubicBezTo>
                <a:lnTo>
                  <a:pt x="11964" y="2656415"/>
                </a:lnTo>
                <a:cubicBezTo>
                  <a:pt x="14559" y="2400849"/>
                  <a:pt x="120498" y="2170529"/>
                  <a:pt x="289679" y="2004751"/>
                </a:cubicBezTo>
                <a:close/>
                <a:moveTo>
                  <a:pt x="282968" y="271082"/>
                </a:moveTo>
                <a:cubicBezTo>
                  <a:pt x="450457" y="103594"/>
                  <a:pt x="681840" y="0"/>
                  <a:pt x="937419" y="0"/>
                </a:cubicBezTo>
                <a:cubicBezTo>
                  <a:pt x="1448577" y="0"/>
                  <a:pt x="1862952" y="414375"/>
                  <a:pt x="1862952" y="925533"/>
                </a:cubicBezTo>
                <a:lnTo>
                  <a:pt x="1862952" y="2098803"/>
                </a:lnTo>
                <a:cubicBezTo>
                  <a:pt x="1862952" y="2609961"/>
                  <a:pt x="1448577" y="3024336"/>
                  <a:pt x="937419" y="3024336"/>
                </a:cubicBezTo>
                <a:cubicBezTo>
                  <a:pt x="901350" y="3024336"/>
                  <a:pt x="865762" y="3022273"/>
                  <a:pt x="830829" y="3017733"/>
                </a:cubicBezTo>
                <a:cubicBezTo>
                  <a:pt x="565032" y="2879784"/>
                  <a:pt x="676792" y="2601660"/>
                  <a:pt x="901083" y="2560538"/>
                </a:cubicBezTo>
                <a:cubicBezTo>
                  <a:pt x="912947" y="2563700"/>
                  <a:pt x="925124" y="2564200"/>
                  <a:pt x="937419" y="2564200"/>
                </a:cubicBezTo>
                <a:cubicBezTo>
                  <a:pt x="1182204" y="2564200"/>
                  <a:pt x="1380640" y="2365763"/>
                  <a:pt x="1380641" y="2120980"/>
                </a:cubicBezTo>
                <a:lnTo>
                  <a:pt x="1380640" y="903358"/>
                </a:lnTo>
                <a:cubicBezTo>
                  <a:pt x="1380640" y="658574"/>
                  <a:pt x="1182204" y="460137"/>
                  <a:pt x="937419" y="460137"/>
                </a:cubicBezTo>
                <a:cubicBezTo>
                  <a:pt x="815027" y="460137"/>
                  <a:pt x="704222" y="509746"/>
                  <a:pt x="624015" y="589954"/>
                </a:cubicBezTo>
                <a:cubicBezTo>
                  <a:pt x="543808" y="670161"/>
                  <a:pt x="494199" y="780966"/>
                  <a:pt x="494199" y="903358"/>
                </a:cubicBezTo>
                <a:lnTo>
                  <a:pt x="494198" y="1607937"/>
                </a:lnTo>
                <a:cubicBezTo>
                  <a:pt x="365720" y="1602850"/>
                  <a:pt x="79084" y="1791747"/>
                  <a:pt x="11886" y="1990465"/>
                </a:cubicBezTo>
                <a:lnTo>
                  <a:pt x="11886" y="925533"/>
                </a:lnTo>
                <a:cubicBezTo>
                  <a:pt x="11886" y="669954"/>
                  <a:pt x="115480" y="438571"/>
                  <a:pt x="282968" y="27108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35" name="Freeform 20">
            <a:extLst>
              <a:ext uri="{FF2B5EF4-FFF2-40B4-BE49-F238E27FC236}">
                <a16:creationId xmlns:a16="http://schemas.microsoft.com/office/drawing/2014/main" id="{0C163420-6113-4E4F-B411-685803009750}"/>
              </a:ext>
            </a:extLst>
          </p:cNvPr>
          <p:cNvSpPr>
            <a:spLocks noChangeAspect="1"/>
          </p:cNvSpPr>
          <p:nvPr/>
        </p:nvSpPr>
        <p:spPr>
          <a:xfrm flipH="1">
            <a:off x="321754" y="5407208"/>
            <a:ext cx="401521" cy="386076"/>
          </a:xfrm>
          <a:custGeom>
            <a:avLst/>
            <a:gdLst/>
            <a:ahLst/>
            <a:cxnLst/>
            <a:rect l="l" t="t" r="r" b="b"/>
            <a:pathLst>
              <a:path w="3948393" h="3817544">
                <a:moveTo>
                  <a:pt x="1888045" y="2370407"/>
                </a:moveTo>
                <a:lnTo>
                  <a:pt x="1180379" y="2998560"/>
                </a:lnTo>
                <a:lnTo>
                  <a:pt x="695350" y="2712314"/>
                </a:lnTo>
                <a:lnTo>
                  <a:pt x="703301" y="3014463"/>
                </a:lnTo>
                <a:lnTo>
                  <a:pt x="1888044" y="3817544"/>
                </a:lnTo>
                <a:cubicBezTo>
                  <a:pt x="1885393" y="3356368"/>
                  <a:pt x="1874793" y="2911096"/>
                  <a:pt x="1888045" y="2370407"/>
                </a:cubicBezTo>
                <a:close/>
                <a:moveTo>
                  <a:pt x="2059390" y="2370407"/>
                </a:moveTo>
                <a:cubicBezTo>
                  <a:pt x="2072642" y="2911096"/>
                  <a:pt x="2062042" y="3356368"/>
                  <a:pt x="2059391" y="3817544"/>
                </a:cubicBezTo>
                <a:lnTo>
                  <a:pt x="3244134" y="3014463"/>
                </a:lnTo>
                <a:lnTo>
                  <a:pt x="3252085" y="2712314"/>
                </a:lnTo>
                <a:lnTo>
                  <a:pt x="2767056" y="2998560"/>
                </a:lnTo>
                <a:close/>
                <a:moveTo>
                  <a:pt x="733907" y="1451867"/>
                </a:moveTo>
                <a:lnTo>
                  <a:pt x="0" y="2113471"/>
                </a:lnTo>
                <a:lnTo>
                  <a:pt x="1170450" y="2848461"/>
                </a:lnTo>
                <a:lnTo>
                  <a:pt x="1919327" y="2170968"/>
                </a:lnTo>
                <a:close/>
                <a:moveTo>
                  <a:pt x="3206900" y="1451867"/>
                </a:moveTo>
                <a:lnTo>
                  <a:pt x="2021479" y="2170968"/>
                </a:lnTo>
                <a:lnTo>
                  <a:pt x="2770356" y="2848461"/>
                </a:lnTo>
                <a:lnTo>
                  <a:pt x="3940806" y="2113471"/>
                </a:lnTo>
                <a:close/>
                <a:moveTo>
                  <a:pt x="1195981" y="0"/>
                </a:moveTo>
                <a:lnTo>
                  <a:pt x="10560" y="719101"/>
                </a:lnTo>
                <a:lnTo>
                  <a:pt x="759438" y="1396594"/>
                </a:lnTo>
                <a:lnTo>
                  <a:pt x="1929887" y="661605"/>
                </a:lnTo>
                <a:close/>
                <a:moveTo>
                  <a:pt x="2762973" y="0"/>
                </a:moveTo>
                <a:lnTo>
                  <a:pt x="2029067" y="661605"/>
                </a:lnTo>
                <a:lnTo>
                  <a:pt x="3199516" y="1396594"/>
                </a:lnTo>
                <a:lnTo>
                  <a:pt x="3948393" y="7191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Tree>
    <p:extLst>
      <p:ext uri="{BB962C8B-B14F-4D97-AF65-F5344CB8AC3E}">
        <p14:creationId xmlns:p14="http://schemas.microsoft.com/office/powerpoint/2010/main" val="12991817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4"/>
          <p:cNvSpPr txBox="1">
            <a:spLocks noGrp="1"/>
          </p:cNvSpPr>
          <p:nvPr>
            <p:ph type="ctrTitle" idx="4294967295"/>
          </p:nvPr>
        </p:nvSpPr>
        <p:spPr>
          <a:xfrm>
            <a:off x="914400" y="1603251"/>
            <a:ext cx="5791600" cy="1110400"/>
          </a:xfrm>
          <a:prstGeom prst="rect">
            <a:avLst/>
          </a:prstGeom>
        </p:spPr>
        <p:txBody>
          <a:bodyPr spcFirstLastPara="1" wrap="square" lIns="0" tIns="0" rIns="0" bIns="0" anchor="t" anchorCtr="0">
            <a:noAutofit/>
          </a:bodyPr>
          <a:lstStyle/>
          <a:p>
            <a:pPr>
              <a:spcBef>
                <a:spcPts val="0"/>
              </a:spcBef>
            </a:pPr>
            <a:r>
              <a:rPr lang="en" sz="9600" dirty="0" smtClean="0">
                <a:latin typeface="Bahnschrift SemiLight" panose="020B0502040204020203" pitchFamily="34" charset="0"/>
              </a:rPr>
              <a:t>HELLO</a:t>
            </a:r>
            <a:r>
              <a:rPr lang="en" sz="9600" dirty="0">
                <a:latin typeface="Bahnschrift SemiLight" panose="020B0502040204020203" pitchFamily="34" charset="0"/>
              </a:rPr>
              <a:t>!</a:t>
            </a:r>
            <a:endParaRPr sz="9600" dirty="0">
              <a:latin typeface="Bahnschrift SemiLight" panose="020B0502040204020203" pitchFamily="34" charset="0"/>
            </a:endParaRPr>
          </a:p>
        </p:txBody>
      </p:sp>
      <p:sp>
        <p:nvSpPr>
          <p:cNvPr id="380" name="Google Shape;380;p14"/>
          <p:cNvSpPr txBox="1">
            <a:spLocks noGrp="1"/>
          </p:cNvSpPr>
          <p:nvPr>
            <p:ph type="subTitle" idx="4294967295"/>
          </p:nvPr>
        </p:nvSpPr>
        <p:spPr>
          <a:xfrm>
            <a:off x="914400" y="2694745"/>
            <a:ext cx="5791600" cy="2560000"/>
          </a:xfrm>
          <a:prstGeom prst="rect">
            <a:avLst/>
          </a:prstGeom>
        </p:spPr>
        <p:txBody>
          <a:bodyPr spcFirstLastPara="1" wrap="square" lIns="0" tIns="0" rIns="0" bIns="0" anchor="t" anchorCtr="0">
            <a:noAutofit/>
          </a:bodyPr>
          <a:lstStyle/>
          <a:p>
            <a:pPr marL="0" indent="0">
              <a:spcBef>
                <a:spcPts val="800"/>
              </a:spcBef>
              <a:buNone/>
            </a:pPr>
            <a:r>
              <a:rPr lang="en" sz="4800" b="1" dirty="0">
                <a:solidFill>
                  <a:schemeClr val="accent1"/>
                </a:solidFill>
                <a:latin typeface="Bahnschrift SemiLight" panose="020B0502040204020203" pitchFamily="34" charset="0"/>
                <a:ea typeface="Barlow"/>
                <a:cs typeface="Barlow"/>
                <a:sym typeface="Barlow"/>
              </a:rPr>
              <a:t>I am </a:t>
            </a:r>
            <a:r>
              <a:rPr lang="en" sz="4800" b="1" dirty="0" smtClean="0">
                <a:solidFill>
                  <a:schemeClr val="accent1"/>
                </a:solidFill>
                <a:latin typeface="Bahnschrift SemiLight" panose="020B0502040204020203" pitchFamily="34" charset="0"/>
                <a:ea typeface="Barlow"/>
                <a:cs typeface="Barlow"/>
                <a:sym typeface="Barlow"/>
              </a:rPr>
              <a:t>Ledet Tamiru </a:t>
            </a:r>
            <a:endParaRPr sz="4800" b="1" dirty="0">
              <a:solidFill>
                <a:schemeClr val="accent1"/>
              </a:solidFill>
              <a:latin typeface="Bahnschrift SemiLight" panose="020B0502040204020203" pitchFamily="34" charset="0"/>
              <a:ea typeface="Barlow"/>
              <a:cs typeface="Barlow"/>
              <a:sym typeface="Barlow"/>
            </a:endParaRPr>
          </a:p>
          <a:p>
            <a:pPr marL="0" indent="0">
              <a:spcBef>
                <a:spcPts val="800"/>
              </a:spcBef>
              <a:buClr>
                <a:schemeClr val="dk1"/>
              </a:buClr>
              <a:buSzPts val="1100"/>
              <a:buNone/>
            </a:pPr>
            <a:r>
              <a:rPr lang="en" dirty="0">
                <a:latin typeface="Bahnschrift SemiLight" panose="020B0502040204020203" pitchFamily="34" charset="0"/>
              </a:rPr>
              <a:t>I am </a:t>
            </a:r>
            <a:r>
              <a:rPr lang="en" dirty="0" smtClean="0">
                <a:latin typeface="Bahnschrift SemiLight" panose="020B0502040204020203" pitchFamily="34" charset="0"/>
              </a:rPr>
              <a:t>Cyber Security Student I need </a:t>
            </a:r>
            <a:r>
              <a:rPr lang="en" dirty="0">
                <a:latin typeface="Bahnschrift SemiLight" panose="020B0502040204020203" pitchFamily="34" charset="0"/>
              </a:rPr>
              <a:t>to give </a:t>
            </a:r>
            <a:r>
              <a:rPr lang="en" dirty="0" smtClean="0">
                <a:latin typeface="Bahnschrift SemiLight" panose="020B0502040204020203" pitchFamily="34" charset="0"/>
              </a:rPr>
              <a:t>awareness training about Phishing  </a:t>
            </a:r>
            <a:endParaRPr dirty="0">
              <a:latin typeface="Bahnschrift SemiLight" panose="020B0502040204020203" pitchFamily="34" charset="0"/>
            </a:endParaRPr>
          </a:p>
          <a:p>
            <a:pPr marL="0" indent="0">
              <a:spcBef>
                <a:spcPts val="800"/>
              </a:spcBef>
              <a:buClr>
                <a:schemeClr val="dk1"/>
              </a:buClr>
              <a:buSzPts val="1100"/>
              <a:buNone/>
            </a:pPr>
            <a:r>
              <a:rPr lang="en" dirty="0">
                <a:latin typeface="Bahnschrift SemiLight" panose="020B0502040204020203" pitchFamily="34" charset="0"/>
              </a:rPr>
              <a:t>You can find me </a:t>
            </a:r>
            <a:r>
              <a:rPr lang="en" dirty="0" smtClean="0">
                <a:latin typeface="Bahnschrift SemiLight" panose="020B0502040204020203" pitchFamily="34" charset="0"/>
              </a:rPr>
              <a:t>at ledet1026@gmail.com</a:t>
            </a:r>
            <a:endParaRPr sz="4800" b="1" dirty="0">
              <a:latin typeface="Bahnschrift SemiLight" panose="020B0502040204020203" pitchFamily="34" charset="0"/>
            </a:endParaRPr>
          </a:p>
        </p:txBody>
      </p:sp>
      <p:sp>
        <p:nvSpPr>
          <p:cNvPr id="3" name="Oval 2"/>
          <p:cNvSpPr/>
          <p:nvPr/>
        </p:nvSpPr>
        <p:spPr>
          <a:xfrm>
            <a:off x="6932429" y="1786269"/>
            <a:ext cx="3870239" cy="3468476"/>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2296" y="1603251"/>
            <a:ext cx="4210504" cy="4254623"/>
          </a:xfrm>
          <a:prstGeom prst="rect">
            <a:avLst/>
          </a:prstGeom>
        </p:spPr>
      </p:pic>
    </p:spTree>
    <p:extLst>
      <p:ext uri="{BB962C8B-B14F-4D97-AF65-F5344CB8AC3E}">
        <p14:creationId xmlns:p14="http://schemas.microsoft.com/office/powerpoint/2010/main" val="58476688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latin typeface="Bahnschrift SemiLight" panose="020B0502040204020203" pitchFamily="34" charset="0"/>
              </a:rPr>
              <a:t>Can you stop them?</a:t>
            </a:r>
            <a:endParaRPr lang="en-US" dirty="0">
              <a:latin typeface="Bahnschrift SemiLight" panose="020B0502040204020203" pitchFamily="34" charset="0"/>
            </a:endParaRPr>
          </a:p>
        </p:txBody>
      </p:sp>
      <p:sp>
        <p:nvSpPr>
          <p:cNvPr id="3" name="TextBox 2"/>
          <p:cNvSpPr txBox="1"/>
          <p:nvPr/>
        </p:nvSpPr>
        <p:spPr>
          <a:xfrm>
            <a:off x="1175655" y="1869304"/>
            <a:ext cx="6400802" cy="3477875"/>
          </a:xfrm>
          <a:prstGeom prst="rect">
            <a:avLst/>
          </a:prstGeom>
          <a:noFill/>
        </p:spPr>
        <p:txBody>
          <a:bodyPr wrap="square" rtlCol="0">
            <a:spAutoFit/>
          </a:bodyPr>
          <a:lstStyle/>
          <a:p>
            <a:pPr algn="ctr"/>
            <a:r>
              <a:rPr lang="en-US" sz="4400" dirty="0">
                <a:latin typeface="Bahnschrift SemiLight" panose="020B0502040204020203" pitchFamily="34" charset="0"/>
              </a:rPr>
              <a:t>Which of the social engineering tactics mentioned do you think is the most effective — and why?</a:t>
            </a:r>
          </a:p>
        </p:txBody>
      </p:sp>
      <p:sp>
        <p:nvSpPr>
          <p:cNvPr id="4" name="Rectangle 3"/>
          <p:cNvSpPr/>
          <p:nvPr/>
        </p:nvSpPr>
        <p:spPr>
          <a:xfrm flipV="1">
            <a:off x="323530" y="1319349"/>
            <a:ext cx="11573196"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iamond 4"/>
          <p:cNvSpPr/>
          <p:nvPr/>
        </p:nvSpPr>
        <p:spPr>
          <a:xfrm>
            <a:off x="10489475" y="907868"/>
            <a:ext cx="914400" cy="9144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392501" y="1559698"/>
            <a:ext cx="4463143" cy="4037466"/>
          </a:xfrm>
          <a:prstGeom prst="rect">
            <a:avLst/>
          </a:prstGeom>
        </p:spPr>
      </p:pic>
    </p:spTree>
    <p:extLst>
      <p:ext uri="{BB962C8B-B14F-4D97-AF65-F5344CB8AC3E}">
        <p14:creationId xmlns:p14="http://schemas.microsoft.com/office/powerpoint/2010/main" val="29131050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410026" y="437419"/>
            <a:ext cx="11573197" cy="1343165"/>
          </a:xfrm>
          <a:prstGeom prst="rect">
            <a:avLst/>
          </a:prstGeom>
        </p:spPr>
        <p:txBody>
          <a:bodyPr/>
          <a:lstStyle/>
          <a:p>
            <a:r>
              <a:rPr lang="en-US" sz="6600" b="1" dirty="0">
                <a:latin typeface="Bahnschrift SemiLight" panose="020B0502040204020203" pitchFamily="34" charset="0"/>
              </a:rPr>
              <a:t>Phishing Attacks: Real-Life Examples</a:t>
            </a:r>
          </a:p>
        </p:txBody>
      </p:sp>
      <p:grpSp>
        <p:nvGrpSpPr>
          <p:cNvPr id="43" name="Group 42">
            <a:extLst>
              <a:ext uri="{FF2B5EF4-FFF2-40B4-BE49-F238E27FC236}">
                <a16:creationId xmlns:a16="http://schemas.microsoft.com/office/drawing/2014/main" id="{1C7CDB0C-1518-4B42-9553-71F172318E2E}"/>
              </a:ext>
            </a:extLst>
          </p:cNvPr>
          <p:cNvGrpSpPr/>
          <p:nvPr/>
        </p:nvGrpSpPr>
        <p:grpSpPr>
          <a:xfrm>
            <a:off x="176409" y="2069899"/>
            <a:ext cx="8796340" cy="4040374"/>
            <a:chOff x="18288" y="1992982"/>
            <a:chExt cx="3078576" cy="3516672"/>
          </a:xfrm>
        </p:grpSpPr>
        <p:sp>
          <p:nvSpPr>
            <p:cNvPr id="44" name="Rectangle 43">
              <a:extLst>
                <a:ext uri="{FF2B5EF4-FFF2-40B4-BE49-F238E27FC236}">
                  <a16:creationId xmlns:a16="http://schemas.microsoft.com/office/drawing/2014/main" id="{D72C992E-58F9-459D-A9BB-0D2DFAF9287E}"/>
                </a:ext>
              </a:extLst>
            </p:cNvPr>
            <p:cNvSpPr/>
            <p:nvPr/>
          </p:nvSpPr>
          <p:spPr>
            <a:xfrm>
              <a:off x="18288" y="2129420"/>
              <a:ext cx="3025109" cy="3380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45" name="Rectangle 44">
              <a:extLst>
                <a:ext uri="{FF2B5EF4-FFF2-40B4-BE49-F238E27FC236}">
                  <a16:creationId xmlns:a16="http://schemas.microsoft.com/office/drawing/2014/main" id="{B7BA9409-C760-4727-B262-121C017E01B4}"/>
                </a:ext>
              </a:extLst>
            </p:cNvPr>
            <p:cNvSpPr/>
            <p:nvPr/>
          </p:nvSpPr>
          <p:spPr>
            <a:xfrm>
              <a:off x="3051145" y="1992982"/>
              <a:ext cx="45719" cy="3380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sp>
        <p:nvSpPr>
          <p:cNvPr id="47" name="Oval 10">
            <a:extLst>
              <a:ext uri="{FF2B5EF4-FFF2-40B4-BE49-F238E27FC236}">
                <a16:creationId xmlns:a16="http://schemas.microsoft.com/office/drawing/2014/main" id="{0D3D093D-4946-4D7E-9351-2586B05E7647}"/>
              </a:ext>
            </a:extLst>
          </p:cNvPr>
          <p:cNvSpPr/>
          <p:nvPr/>
        </p:nvSpPr>
        <p:spPr>
          <a:xfrm>
            <a:off x="3614700" y="2444118"/>
            <a:ext cx="683886" cy="6838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8" name="Oval 12">
            <a:extLst>
              <a:ext uri="{FF2B5EF4-FFF2-40B4-BE49-F238E27FC236}">
                <a16:creationId xmlns:a16="http://schemas.microsoft.com/office/drawing/2014/main" id="{96C9668C-CAD4-439C-864B-E67DD002AE9E}"/>
              </a:ext>
            </a:extLst>
          </p:cNvPr>
          <p:cNvSpPr/>
          <p:nvPr/>
        </p:nvSpPr>
        <p:spPr>
          <a:xfrm>
            <a:off x="3666952" y="3838603"/>
            <a:ext cx="683886" cy="6838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0" name="Text Placeholder 27">
            <a:extLst>
              <a:ext uri="{FF2B5EF4-FFF2-40B4-BE49-F238E27FC236}">
                <a16:creationId xmlns:a16="http://schemas.microsoft.com/office/drawing/2014/main" id="{1F4A433F-9932-44D3-8AE2-4FCF45376351}"/>
              </a:ext>
            </a:extLst>
          </p:cNvPr>
          <p:cNvSpPr txBox="1">
            <a:spLocks/>
          </p:cNvSpPr>
          <p:nvPr/>
        </p:nvSpPr>
        <p:spPr>
          <a:xfrm>
            <a:off x="4288177" y="2444118"/>
            <a:ext cx="4423310" cy="1282531"/>
          </a:xfrm>
          <a:prstGeom prst="rect">
            <a:avLst/>
          </a:prstGeom>
          <a:noFill/>
          <a:ln w="12700">
            <a:noFill/>
          </a:ln>
          <a:effectLst>
            <a:innerShdw blurRad="114300">
              <a:schemeClr val="bg1"/>
            </a:innerShdw>
          </a:effectLst>
        </p:spPr>
        <p:txBody>
          <a:bodyPr wrap="square" lIns="108000" rtlCol="0" anchor="t">
            <a:spAutoFit/>
          </a:bodyPr>
          <a:lstStyle>
            <a:lvl1pPr marL="0" marR="0" indent="0" algn="l" defTabSz="914400" rtl="0" eaLnBrk="1" fontAlgn="auto" latinLnBrk="1" hangingPunct="1">
              <a:lnSpc>
                <a:spcPct val="100000"/>
              </a:lnSpc>
              <a:spcBef>
                <a:spcPct val="20000"/>
              </a:spcBef>
              <a:spcAft>
                <a:spcPts val="0"/>
              </a:spcAft>
              <a:buClrTx/>
              <a:buSzTx/>
              <a:buFont typeface="Arial" pitchFamily="34" charset="0"/>
              <a:buNone/>
              <a:tabLst/>
              <a:defRPr lang="ko-KR" altLang="en-US" sz="1200" kern="1200">
                <a:solidFill>
                  <a:schemeClr val="bg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pPr>
            <a:r>
              <a:rPr lang="en-US" altLang="en-US" sz="1800" dirty="0">
                <a:latin typeface="Bahnschrift SemiLight" panose="020B0502040204020203" pitchFamily="34" charset="0"/>
              </a:rPr>
              <a:t>The attackers took advantage of the fact that both companies had a Taiwanese supplier called Quanta. </a:t>
            </a:r>
            <a:endParaRPr lang="en-US" altLang="ko-KR" sz="1800" dirty="0">
              <a:latin typeface="Bahnschrift SemiLight" panose="020B0502040204020203" pitchFamily="34" charset="0"/>
            </a:endParaRPr>
          </a:p>
        </p:txBody>
      </p:sp>
      <p:sp>
        <p:nvSpPr>
          <p:cNvPr id="51" name="Text Placeholder 28">
            <a:extLst>
              <a:ext uri="{FF2B5EF4-FFF2-40B4-BE49-F238E27FC236}">
                <a16:creationId xmlns:a16="http://schemas.microsoft.com/office/drawing/2014/main" id="{21AF954D-5837-4557-91C4-55E3E6C5BD85}"/>
              </a:ext>
            </a:extLst>
          </p:cNvPr>
          <p:cNvSpPr txBox="1">
            <a:spLocks/>
          </p:cNvSpPr>
          <p:nvPr/>
        </p:nvSpPr>
        <p:spPr>
          <a:xfrm>
            <a:off x="4396667" y="3822659"/>
            <a:ext cx="4314819" cy="1703030"/>
          </a:xfrm>
          <a:prstGeom prst="rect">
            <a:avLst/>
          </a:prstGeom>
          <a:noFill/>
          <a:ln w="12700">
            <a:noFill/>
          </a:ln>
          <a:effectLst>
            <a:innerShdw blurRad="114300">
              <a:schemeClr val="bg1"/>
            </a:innerShdw>
          </a:effectLst>
        </p:spPr>
        <p:txBody>
          <a:bodyPr wrap="square" lIns="108000" rtlCol="0" anchor="t">
            <a:spAutoFit/>
          </a:bodyPr>
          <a:lstStyle>
            <a:lvl1pPr marL="0" marR="0" indent="0" algn="l" defTabSz="914400" rtl="0" eaLnBrk="1" fontAlgn="auto" latinLnBrk="1" hangingPunct="1">
              <a:lnSpc>
                <a:spcPct val="100000"/>
              </a:lnSpc>
              <a:spcBef>
                <a:spcPct val="20000"/>
              </a:spcBef>
              <a:spcAft>
                <a:spcPts val="0"/>
              </a:spcAft>
              <a:buClrTx/>
              <a:buSzTx/>
              <a:buFont typeface="Arial" pitchFamily="34" charset="0"/>
              <a:buNone/>
              <a:tabLst/>
              <a:defRPr lang="ko-KR" altLang="en-US" sz="1200" kern="1200">
                <a:solidFill>
                  <a:schemeClr val="bg1"/>
                </a:solidFill>
                <a:latin typeface="+mn-lt"/>
                <a:ea typeface="+mn-ea"/>
                <a:cs typeface="+mn-cs"/>
              </a:defRPr>
            </a:lvl1pPr>
            <a:lvl2pPr marL="742950" indent="-28575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12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pPr>
            <a:r>
              <a:rPr lang="en-US" altLang="en-US" sz="1800" dirty="0"/>
              <a:t>The attackers sent a series of fake invoices, pretending to </a:t>
            </a:r>
            <a:r>
              <a:rPr lang="en-US" altLang="en-US" sz="1800" dirty="0" smtClean="0"/>
              <a:t>be </a:t>
            </a:r>
            <a:r>
              <a:rPr lang="en-US" altLang="en-US" sz="1800" dirty="0"/>
              <a:t>from Quanta, and the invoices were paid by Facebook and Google.</a:t>
            </a:r>
          </a:p>
        </p:txBody>
      </p:sp>
      <p:sp>
        <p:nvSpPr>
          <p:cNvPr id="53" name="직사각형 23">
            <a:extLst>
              <a:ext uri="{FF2B5EF4-FFF2-40B4-BE49-F238E27FC236}">
                <a16:creationId xmlns:a16="http://schemas.microsoft.com/office/drawing/2014/main" id="{3B5829BD-1CBF-4C44-8CD5-AEB023D3366A}"/>
              </a:ext>
            </a:extLst>
          </p:cNvPr>
          <p:cNvSpPr/>
          <p:nvPr/>
        </p:nvSpPr>
        <p:spPr>
          <a:xfrm>
            <a:off x="194670" y="2297007"/>
            <a:ext cx="3139264" cy="830997"/>
          </a:xfrm>
          <a:prstGeom prst="rect">
            <a:avLst/>
          </a:prstGeom>
        </p:spPr>
        <p:txBody>
          <a:bodyPr wrap="square">
            <a:spAutoFit/>
          </a:bodyPr>
          <a:lstStyle/>
          <a:p>
            <a:r>
              <a:rPr lang="en-US" sz="2400" b="1" dirty="0">
                <a:solidFill>
                  <a:schemeClr val="bg1"/>
                </a:solidFill>
                <a:latin typeface="Bahnschrift SemiLight" panose="020B0502040204020203" pitchFamily="34" charset="0"/>
              </a:rPr>
              <a:t>Google and Facebook Phishing Attack</a:t>
            </a:r>
          </a:p>
        </p:txBody>
      </p:sp>
      <p:sp>
        <p:nvSpPr>
          <p:cNvPr id="54" name="직사각형 24">
            <a:extLst>
              <a:ext uri="{FF2B5EF4-FFF2-40B4-BE49-F238E27FC236}">
                <a16:creationId xmlns:a16="http://schemas.microsoft.com/office/drawing/2014/main" id="{52758CA9-0EB8-42A5-9FBF-41230B6703D1}"/>
              </a:ext>
            </a:extLst>
          </p:cNvPr>
          <p:cNvSpPr/>
          <p:nvPr/>
        </p:nvSpPr>
        <p:spPr>
          <a:xfrm>
            <a:off x="241231" y="3153436"/>
            <a:ext cx="2992081" cy="2349618"/>
          </a:xfrm>
          <a:prstGeom prst="rect">
            <a:avLst/>
          </a:prstGeom>
        </p:spPr>
        <p:txBody>
          <a:bodyPr wrap="square">
            <a:spAutoFit/>
          </a:bodyPr>
          <a:lstStyle/>
          <a:p>
            <a:pPr algn="ctr">
              <a:lnSpc>
                <a:spcPct val="150000"/>
              </a:lnSpc>
            </a:pPr>
            <a:r>
              <a:rPr lang="en-US" sz="2000" dirty="0">
                <a:solidFill>
                  <a:schemeClr val="bg1"/>
                </a:solidFill>
                <a:latin typeface="Bahnschrift SemiLight" panose="020B0502040204020203" pitchFamily="34" charset="0"/>
              </a:rPr>
              <a:t>Between 2013 and 2015, a phishing campaign caused Facebook and Google losses of $100 million. </a:t>
            </a:r>
            <a:endParaRPr lang="en-US" altLang="ko-KR" sz="2000" dirty="0">
              <a:solidFill>
                <a:schemeClr val="bg1"/>
              </a:solidFill>
              <a:latin typeface="Bahnschrift SemiLight" panose="020B0502040204020203" pitchFamily="34" charset="0"/>
            </a:endParaRPr>
          </a:p>
        </p:txBody>
      </p:sp>
      <p:sp>
        <p:nvSpPr>
          <p:cNvPr id="55" name="Rectangle 16">
            <a:extLst>
              <a:ext uri="{FF2B5EF4-FFF2-40B4-BE49-F238E27FC236}">
                <a16:creationId xmlns:a16="http://schemas.microsoft.com/office/drawing/2014/main" id="{8B8CA4D9-5624-4F2D-92B3-957E92F5A752}"/>
              </a:ext>
            </a:extLst>
          </p:cNvPr>
          <p:cNvSpPr/>
          <p:nvPr/>
        </p:nvSpPr>
        <p:spPr>
          <a:xfrm rot="2700000">
            <a:off x="3870506" y="3919025"/>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6" name="Rectangle 9">
            <a:extLst>
              <a:ext uri="{FF2B5EF4-FFF2-40B4-BE49-F238E27FC236}">
                <a16:creationId xmlns:a16="http://schemas.microsoft.com/office/drawing/2014/main" id="{1502945F-B86E-4A62-8ECB-386F41809D37}"/>
              </a:ext>
            </a:extLst>
          </p:cNvPr>
          <p:cNvSpPr/>
          <p:nvPr/>
        </p:nvSpPr>
        <p:spPr>
          <a:xfrm>
            <a:off x="3783377" y="2613978"/>
            <a:ext cx="360125" cy="337109"/>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7" name="Freeform 19">
            <a:extLst>
              <a:ext uri="{FF2B5EF4-FFF2-40B4-BE49-F238E27FC236}">
                <a16:creationId xmlns:a16="http://schemas.microsoft.com/office/drawing/2014/main" id="{A8D099D6-1081-4ECD-94DF-37735A8B9645}"/>
              </a:ext>
            </a:extLst>
          </p:cNvPr>
          <p:cNvSpPr/>
          <p:nvPr/>
        </p:nvSpPr>
        <p:spPr>
          <a:xfrm>
            <a:off x="4214454" y="4976096"/>
            <a:ext cx="360125" cy="354350"/>
          </a:xfrm>
          <a:custGeom>
            <a:avLst/>
            <a:gdLst/>
            <a:ahLst/>
            <a:cxnLst/>
            <a:rect l="l" t="t" r="r" b="b"/>
            <a:pathLst>
              <a:path w="3214097" h="3162551">
                <a:moveTo>
                  <a:pt x="1014592" y="2306036"/>
                </a:moveTo>
                <a:cubicBezTo>
                  <a:pt x="854868" y="2306036"/>
                  <a:pt x="725386" y="2435518"/>
                  <a:pt x="725386" y="2595242"/>
                </a:cubicBezTo>
                <a:cubicBezTo>
                  <a:pt x="725386" y="2754966"/>
                  <a:pt x="854868" y="2884448"/>
                  <a:pt x="1014592" y="2884448"/>
                </a:cubicBezTo>
                <a:cubicBezTo>
                  <a:pt x="1174316" y="2884448"/>
                  <a:pt x="1303798" y="2754966"/>
                  <a:pt x="1303798" y="2595242"/>
                </a:cubicBezTo>
                <a:cubicBezTo>
                  <a:pt x="1303798" y="2435518"/>
                  <a:pt x="1174316" y="2306036"/>
                  <a:pt x="1014592" y="2306036"/>
                </a:cubicBezTo>
                <a:close/>
                <a:moveTo>
                  <a:pt x="481275" y="1691816"/>
                </a:moveTo>
                <a:cubicBezTo>
                  <a:pt x="321551" y="1691816"/>
                  <a:pt x="192069" y="1821298"/>
                  <a:pt x="192069" y="1981022"/>
                </a:cubicBezTo>
                <a:cubicBezTo>
                  <a:pt x="192069" y="2140746"/>
                  <a:pt x="321551" y="2270228"/>
                  <a:pt x="481275" y="2270228"/>
                </a:cubicBezTo>
                <a:cubicBezTo>
                  <a:pt x="640999" y="2270228"/>
                  <a:pt x="770481" y="2140746"/>
                  <a:pt x="770481" y="1981022"/>
                </a:cubicBezTo>
                <a:cubicBezTo>
                  <a:pt x="770481" y="1821298"/>
                  <a:pt x="640999" y="1691816"/>
                  <a:pt x="481275" y="1691816"/>
                </a:cubicBezTo>
                <a:close/>
                <a:moveTo>
                  <a:pt x="2764751" y="1113404"/>
                </a:moveTo>
                <a:cubicBezTo>
                  <a:pt x="2605027" y="1113404"/>
                  <a:pt x="2475545" y="1242886"/>
                  <a:pt x="2475545" y="1402610"/>
                </a:cubicBezTo>
                <a:cubicBezTo>
                  <a:pt x="2475545" y="1562334"/>
                  <a:pt x="2605027" y="1691816"/>
                  <a:pt x="2764751" y="1691816"/>
                </a:cubicBezTo>
                <a:cubicBezTo>
                  <a:pt x="2924475" y="1691816"/>
                  <a:pt x="3053957" y="1562334"/>
                  <a:pt x="3053957" y="1402610"/>
                </a:cubicBezTo>
                <a:cubicBezTo>
                  <a:pt x="3053957" y="1242886"/>
                  <a:pt x="2924475" y="1113404"/>
                  <a:pt x="2764751" y="1113404"/>
                </a:cubicBezTo>
                <a:close/>
                <a:moveTo>
                  <a:pt x="532503" y="881964"/>
                </a:moveTo>
                <a:cubicBezTo>
                  <a:pt x="372779" y="881964"/>
                  <a:pt x="243297" y="1011446"/>
                  <a:pt x="243297" y="1171170"/>
                </a:cubicBezTo>
                <a:cubicBezTo>
                  <a:pt x="243297" y="1330894"/>
                  <a:pt x="372779" y="1460376"/>
                  <a:pt x="532503" y="1460376"/>
                </a:cubicBezTo>
                <a:cubicBezTo>
                  <a:pt x="692227" y="1460376"/>
                  <a:pt x="821709" y="1330894"/>
                  <a:pt x="821709" y="1171170"/>
                </a:cubicBezTo>
                <a:cubicBezTo>
                  <a:pt x="821709" y="1011446"/>
                  <a:pt x="692227" y="881964"/>
                  <a:pt x="532503" y="881964"/>
                </a:cubicBezTo>
                <a:close/>
                <a:moveTo>
                  <a:pt x="1162143" y="321316"/>
                </a:moveTo>
                <a:cubicBezTo>
                  <a:pt x="1002419" y="321316"/>
                  <a:pt x="872937" y="450798"/>
                  <a:pt x="872937" y="610522"/>
                </a:cubicBezTo>
                <a:cubicBezTo>
                  <a:pt x="872937" y="770246"/>
                  <a:pt x="1002419" y="899728"/>
                  <a:pt x="1162143" y="899728"/>
                </a:cubicBezTo>
                <a:cubicBezTo>
                  <a:pt x="1321867" y="899728"/>
                  <a:pt x="1451349" y="770246"/>
                  <a:pt x="1451349" y="610522"/>
                </a:cubicBezTo>
                <a:cubicBezTo>
                  <a:pt x="1451349" y="450798"/>
                  <a:pt x="1321867" y="321316"/>
                  <a:pt x="1162143" y="321316"/>
                </a:cubicBezTo>
                <a:close/>
                <a:moveTo>
                  <a:pt x="1963447" y="177300"/>
                </a:moveTo>
                <a:cubicBezTo>
                  <a:pt x="1803723" y="177300"/>
                  <a:pt x="1674241" y="306782"/>
                  <a:pt x="1674241" y="466506"/>
                </a:cubicBezTo>
                <a:cubicBezTo>
                  <a:pt x="1674241" y="626230"/>
                  <a:pt x="1803723" y="755712"/>
                  <a:pt x="1963447" y="755712"/>
                </a:cubicBezTo>
                <a:cubicBezTo>
                  <a:pt x="2123171" y="755712"/>
                  <a:pt x="2252653" y="626230"/>
                  <a:pt x="2252653" y="466506"/>
                </a:cubicBezTo>
                <a:cubicBezTo>
                  <a:pt x="2252653" y="306782"/>
                  <a:pt x="2123171" y="177300"/>
                  <a:pt x="1963447" y="177300"/>
                </a:cubicBezTo>
                <a:close/>
                <a:moveTo>
                  <a:pt x="1752672" y="312"/>
                </a:moveTo>
                <a:cubicBezTo>
                  <a:pt x="1817888" y="-690"/>
                  <a:pt x="1885249" y="703"/>
                  <a:pt x="1954799" y="4657"/>
                </a:cubicBezTo>
                <a:cubicBezTo>
                  <a:pt x="2504015" y="53541"/>
                  <a:pt x="2975590" y="412975"/>
                  <a:pt x="3145244" y="944937"/>
                </a:cubicBezTo>
                <a:cubicBezTo>
                  <a:pt x="3412664" y="2126757"/>
                  <a:pt x="2837568" y="2017487"/>
                  <a:pt x="2506889" y="1867964"/>
                </a:cubicBezTo>
                <a:cubicBezTo>
                  <a:pt x="1580987" y="1673869"/>
                  <a:pt x="2725425" y="3197869"/>
                  <a:pt x="1014520" y="3161925"/>
                </a:cubicBezTo>
                <a:cubicBezTo>
                  <a:pt x="-14898" y="3061283"/>
                  <a:pt x="-138545" y="1873713"/>
                  <a:pt x="108747" y="1100212"/>
                </a:cubicBezTo>
                <a:cubicBezTo>
                  <a:pt x="278579" y="569148"/>
                  <a:pt x="774429" y="15339"/>
                  <a:pt x="1752672" y="31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pic>
        <p:nvPicPr>
          <p:cNvPr id="18" name="Picture 17"/>
          <p:cNvPicPr>
            <a:picLocks noChangeAspect="1"/>
          </p:cNvPicPr>
          <p:nvPr/>
        </p:nvPicPr>
        <p:blipFill>
          <a:blip r:embed="rId2"/>
          <a:stretch>
            <a:fillRect/>
          </a:stretch>
        </p:blipFill>
        <p:spPr>
          <a:xfrm>
            <a:off x="9253619" y="2185813"/>
            <a:ext cx="2073720" cy="2089625"/>
          </a:xfrm>
          <a:prstGeom prst="rect">
            <a:avLst/>
          </a:prstGeom>
        </p:spPr>
      </p:pic>
      <p:pic>
        <p:nvPicPr>
          <p:cNvPr id="19" name="Picture 18"/>
          <p:cNvPicPr>
            <a:picLocks noChangeAspect="1"/>
          </p:cNvPicPr>
          <p:nvPr/>
        </p:nvPicPr>
        <p:blipFill>
          <a:blip r:embed="rId3"/>
          <a:stretch>
            <a:fillRect/>
          </a:stretch>
        </p:blipFill>
        <p:spPr>
          <a:xfrm>
            <a:off x="9223970" y="4090086"/>
            <a:ext cx="2103369" cy="1709823"/>
          </a:xfrm>
          <a:prstGeom prst="rect">
            <a:avLst/>
          </a:prstGeom>
        </p:spPr>
      </p:pic>
    </p:spTree>
    <p:extLst>
      <p:ext uri="{BB962C8B-B14F-4D97-AF65-F5344CB8AC3E}">
        <p14:creationId xmlns:p14="http://schemas.microsoft.com/office/powerpoint/2010/main" val="230028539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6600" dirty="0" smtClean="0">
                <a:latin typeface="Bahnschrift SemiLight" panose="020B0502040204020203" pitchFamily="34" charset="0"/>
              </a:rPr>
              <a:t>Con’t</a:t>
            </a:r>
            <a:endParaRPr lang="en-US" dirty="0">
              <a:latin typeface="Bahnschrift SemiLight" panose="020B0502040204020203" pitchFamily="34" charset="0"/>
            </a:endParaRPr>
          </a:p>
        </p:txBody>
      </p:sp>
      <p:sp>
        <p:nvSpPr>
          <p:cNvPr id="3" name="Rectangle 2"/>
          <p:cNvSpPr/>
          <p:nvPr/>
        </p:nvSpPr>
        <p:spPr>
          <a:xfrm>
            <a:off x="284340" y="1214842"/>
            <a:ext cx="11759614"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iamond 3"/>
          <p:cNvSpPr/>
          <p:nvPr/>
        </p:nvSpPr>
        <p:spPr>
          <a:xfrm>
            <a:off x="10528663" y="803361"/>
            <a:ext cx="914400" cy="9144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005840" y="2364377"/>
            <a:ext cx="184731" cy="369332"/>
          </a:xfrm>
          <a:prstGeom prst="rect">
            <a:avLst/>
          </a:prstGeom>
          <a:noFill/>
        </p:spPr>
        <p:txBody>
          <a:bodyPr wrap="none" rtlCol="0">
            <a:spAutoFit/>
          </a:bodyPr>
          <a:lstStyle/>
          <a:p>
            <a:endParaRPr lang="en-US" dirty="0"/>
          </a:p>
        </p:txBody>
      </p:sp>
      <p:sp>
        <p:nvSpPr>
          <p:cNvPr id="7" name="TextBox 6"/>
          <p:cNvSpPr txBox="1"/>
          <p:nvPr/>
        </p:nvSpPr>
        <p:spPr>
          <a:xfrm>
            <a:off x="284340" y="2120650"/>
            <a:ext cx="2981374" cy="3872855"/>
          </a:xfrm>
          <a:prstGeom prst="rect">
            <a:avLst/>
          </a:prstGeom>
          <a:noFill/>
        </p:spPr>
        <p:txBody>
          <a:bodyPr wrap="square" rtlCol="0">
            <a:spAutoFit/>
          </a:bodyPr>
          <a:lstStyle/>
          <a:p>
            <a:pPr algn="ctr">
              <a:lnSpc>
                <a:spcPct val="150000"/>
              </a:lnSpc>
            </a:pPr>
            <a:r>
              <a:rPr lang="en-US" sz="2800" dirty="0" smtClean="0">
                <a:solidFill>
                  <a:schemeClr val="accent6">
                    <a:lumMod val="60000"/>
                    <a:lumOff val="40000"/>
                  </a:schemeClr>
                </a:solidFill>
                <a:latin typeface="Bahnschrift SemiLight" panose="020B0502040204020203" pitchFamily="34" charset="0"/>
              </a:rPr>
              <a:t>Colonial  Pipeline</a:t>
            </a:r>
            <a:endParaRPr lang="en-US" sz="2800" dirty="0">
              <a:solidFill>
                <a:schemeClr val="accent6">
                  <a:lumMod val="60000"/>
                  <a:lumOff val="40000"/>
                </a:schemeClr>
              </a:solidFill>
              <a:latin typeface="Bahnschrift SemiLight" panose="020B0502040204020203" pitchFamily="34" charset="0"/>
            </a:endParaRPr>
          </a:p>
          <a:p>
            <a:pPr algn="ctr">
              <a:lnSpc>
                <a:spcPct val="150000"/>
              </a:lnSpc>
            </a:pPr>
            <a:r>
              <a:rPr lang="en-US" altLang="ko-KR" sz="2000" dirty="0">
                <a:latin typeface="Bahnschrift SemiLight" panose="020B0502040204020203" pitchFamily="34" charset="0"/>
              </a:rPr>
              <a:t>Major fuel supplier hit by ransomware. Operation halted after phishing compromised billing system $4.4 million ransom paid</a:t>
            </a:r>
          </a:p>
          <a:p>
            <a:pPr algn="ctr">
              <a:lnSpc>
                <a:spcPct val="150000"/>
              </a:lnSpc>
            </a:pPr>
            <a:endParaRPr lang="en-US" dirty="0"/>
          </a:p>
        </p:txBody>
      </p:sp>
      <p:sp>
        <p:nvSpPr>
          <p:cNvPr id="8" name="TextBox 7"/>
          <p:cNvSpPr txBox="1"/>
          <p:nvPr/>
        </p:nvSpPr>
        <p:spPr>
          <a:xfrm>
            <a:off x="4193178" y="2198128"/>
            <a:ext cx="3043646" cy="4554067"/>
          </a:xfrm>
          <a:prstGeom prst="rect">
            <a:avLst/>
          </a:prstGeom>
          <a:noFill/>
        </p:spPr>
        <p:txBody>
          <a:bodyPr wrap="square" rtlCol="0">
            <a:spAutoFit/>
          </a:bodyPr>
          <a:lstStyle/>
          <a:p>
            <a:pPr algn="ctr">
              <a:lnSpc>
                <a:spcPct val="150000"/>
              </a:lnSpc>
            </a:pPr>
            <a:r>
              <a:rPr lang="en-US" sz="2800" dirty="0">
                <a:solidFill>
                  <a:schemeClr val="accent6">
                    <a:lumMod val="60000"/>
                    <a:lumOff val="40000"/>
                  </a:schemeClr>
                </a:solidFill>
                <a:latin typeface="Bahnschrift SemiLight" panose="020B0502040204020203" pitchFamily="34" charset="0"/>
              </a:rPr>
              <a:t>Elara Caring (2020 - USA)</a:t>
            </a:r>
            <a:endParaRPr lang="en-US" altLang="ko-KR" sz="2800" dirty="0">
              <a:solidFill>
                <a:schemeClr val="accent6">
                  <a:lumMod val="60000"/>
                  <a:lumOff val="40000"/>
                </a:schemeClr>
              </a:solidFill>
              <a:latin typeface="Bahnschrift SemiLight" panose="020B0502040204020203" pitchFamily="34" charset="0"/>
            </a:endParaRPr>
          </a:p>
          <a:p>
            <a:pPr algn="ctr">
              <a:lnSpc>
                <a:spcPct val="150000"/>
              </a:lnSpc>
            </a:pPr>
            <a:r>
              <a:rPr lang="en-US" altLang="ko-KR" sz="2000" dirty="0">
                <a:latin typeface="Bahnschrift SemiLight" panose="020B0502040204020203" pitchFamily="34" charset="0"/>
              </a:rPr>
              <a:t>Healthcare provider targeted via phishing emails. Only 2 employee account breached. Exposed data of 100,000+ elderly patients</a:t>
            </a:r>
          </a:p>
          <a:p>
            <a:pPr algn="ctr">
              <a:lnSpc>
                <a:spcPct val="150000"/>
              </a:lnSpc>
            </a:pPr>
            <a:endParaRPr lang="en-US" sz="2000" dirty="0">
              <a:latin typeface="Bahnschrift SemiLight" panose="020B0502040204020203" pitchFamily="34" charset="0"/>
            </a:endParaRPr>
          </a:p>
        </p:txBody>
      </p:sp>
      <p:sp>
        <p:nvSpPr>
          <p:cNvPr id="9" name="TextBox 8"/>
          <p:cNvSpPr txBox="1"/>
          <p:nvPr/>
        </p:nvSpPr>
        <p:spPr>
          <a:xfrm>
            <a:off x="8543110" y="2041375"/>
            <a:ext cx="3017517" cy="4473019"/>
          </a:xfrm>
          <a:prstGeom prst="rect">
            <a:avLst/>
          </a:prstGeom>
          <a:noFill/>
        </p:spPr>
        <p:txBody>
          <a:bodyPr wrap="square" rtlCol="0">
            <a:spAutoFit/>
          </a:bodyPr>
          <a:lstStyle/>
          <a:p>
            <a:pPr algn="ctr">
              <a:lnSpc>
                <a:spcPct val="150000"/>
              </a:lnSpc>
            </a:pPr>
            <a:r>
              <a:rPr lang="en-US" sz="2800" b="1" dirty="0">
                <a:solidFill>
                  <a:schemeClr val="accent6">
                    <a:lumMod val="60000"/>
                    <a:lumOff val="40000"/>
                  </a:schemeClr>
                </a:solidFill>
                <a:latin typeface="Bahnschrift SemiLight" panose="020B0502040204020203" pitchFamily="34" charset="0"/>
              </a:rPr>
              <a:t>Levitas Capital (2020 - Australia</a:t>
            </a:r>
            <a:r>
              <a:rPr lang="en-US" sz="2800" b="1" dirty="0" smtClean="0">
                <a:solidFill>
                  <a:schemeClr val="accent6">
                    <a:lumMod val="60000"/>
                    <a:lumOff val="40000"/>
                  </a:schemeClr>
                </a:solidFill>
                <a:latin typeface="Bahnschrift SemiLight" panose="020B0502040204020203" pitchFamily="34" charset="0"/>
              </a:rPr>
              <a:t>)</a:t>
            </a:r>
            <a:r>
              <a:rPr lang="en-US" altLang="ko-KR" sz="2800" dirty="0">
                <a:solidFill>
                  <a:schemeClr val="accent6">
                    <a:lumMod val="60000"/>
                    <a:lumOff val="40000"/>
                  </a:schemeClr>
                </a:solidFill>
                <a:latin typeface="Bahnschrift SemiLight" panose="020B0502040204020203" pitchFamily="34" charset="0"/>
              </a:rPr>
              <a:t> </a:t>
            </a:r>
            <a:r>
              <a:rPr lang="en-US" altLang="ko-KR" sz="2000" dirty="0">
                <a:latin typeface="Bahnschrift SemiLight" panose="020B0502040204020203" pitchFamily="34" charset="0"/>
              </a:rPr>
              <a:t>Whaling attacks via fake Zoom link. Malware generated fake invoices. $800,000 loss + major reputational damage.</a:t>
            </a:r>
          </a:p>
          <a:p>
            <a:pPr>
              <a:lnSpc>
                <a:spcPct val="150000"/>
              </a:lnSpc>
            </a:pPr>
            <a:endParaRPr lang="en-US" b="1" dirty="0"/>
          </a:p>
          <a:p>
            <a:pPr>
              <a:lnSpc>
                <a:spcPct val="150000"/>
              </a:lnSpc>
            </a:pPr>
            <a:endParaRPr lang="en-US" dirty="0"/>
          </a:p>
        </p:txBody>
      </p:sp>
      <p:sp>
        <p:nvSpPr>
          <p:cNvPr id="10" name="Rectangle 9"/>
          <p:cNvSpPr/>
          <p:nvPr/>
        </p:nvSpPr>
        <p:spPr>
          <a:xfrm flipH="1">
            <a:off x="3762102" y="2560319"/>
            <a:ext cx="58783" cy="34331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791996" y="2560318"/>
            <a:ext cx="58782" cy="34331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001011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Freeform: Shape 96">
            <a:extLst>
              <a:ext uri="{FF2B5EF4-FFF2-40B4-BE49-F238E27FC236}">
                <a16:creationId xmlns:a16="http://schemas.microsoft.com/office/drawing/2014/main" id="{3049B683-6B9F-4FF8-A781-0DE8CC0C3938}"/>
              </a:ext>
            </a:extLst>
          </p:cNvPr>
          <p:cNvSpPr/>
          <p:nvPr/>
        </p:nvSpPr>
        <p:spPr>
          <a:xfrm>
            <a:off x="311957" y="1755680"/>
            <a:ext cx="4395438" cy="3453324"/>
          </a:xfrm>
          <a:custGeom>
            <a:avLst/>
            <a:gdLst>
              <a:gd name="connsiteX0" fmla="*/ 3437669 w 4395438"/>
              <a:gd name="connsiteY0" fmla="*/ 3099455 h 3453324"/>
              <a:gd name="connsiteX1" fmla="*/ 3410637 w 4395438"/>
              <a:gd name="connsiteY1" fmla="*/ 3138581 h 3453324"/>
              <a:gd name="connsiteX2" fmla="*/ 3558603 w 4395438"/>
              <a:gd name="connsiteY2" fmla="*/ 3138581 h 3453324"/>
              <a:gd name="connsiteX3" fmla="*/ 3529437 w 4395438"/>
              <a:gd name="connsiteY3" fmla="*/ 3100878 h 3453324"/>
              <a:gd name="connsiteX4" fmla="*/ 3437669 w 4395438"/>
              <a:gd name="connsiteY4" fmla="*/ 3099455 h 3453324"/>
              <a:gd name="connsiteX5" fmla="*/ 878146 w 4395438"/>
              <a:gd name="connsiteY5" fmla="*/ 3097321 h 3453324"/>
              <a:gd name="connsiteX6" fmla="*/ 841866 w 4395438"/>
              <a:gd name="connsiteY6" fmla="*/ 3133601 h 3453324"/>
              <a:gd name="connsiteX7" fmla="*/ 1002637 w 4395438"/>
              <a:gd name="connsiteY7" fmla="*/ 3133601 h 3453324"/>
              <a:gd name="connsiteX8" fmla="*/ 981295 w 4395438"/>
              <a:gd name="connsiteY8" fmla="*/ 3099455 h 3453324"/>
              <a:gd name="connsiteX9" fmla="*/ 878146 w 4395438"/>
              <a:gd name="connsiteY9" fmla="*/ 3097321 h 3453324"/>
              <a:gd name="connsiteX10" fmla="*/ 2575340 w 4395438"/>
              <a:gd name="connsiteY10" fmla="*/ 2971397 h 3453324"/>
              <a:gd name="connsiteX11" fmla="*/ 2546318 w 4395438"/>
              <a:gd name="connsiteY11" fmla="*/ 2974965 h 3453324"/>
              <a:gd name="connsiteX12" fmla="*/ 2549163 w 4395438"/>
              <a:gd name="connsiteY12" fmla="*/ 3022627 h 3453324"/>
              <a:gd name="connsiteX13" fmla="*/ 2233313 w 4395438"/>
              <a:gd name="connsiteY13" fmla="*/ 3022627 h 3453324"/>
              <a:gd name="connsiteX14" fmla="*/ 2230468 w 4395438"/>
              <a:gd name="connsiteY14" fmla="*/ 2972831 h 3453324"/>
              <a:gd name="connsiteX15" fmla="*/ 2187074 w 4395438"/>
              <a:gd name="connsiteY15" fmla="*/ 2972831 h 3453324"/>
              <a:gd name="connsiteX16" fmla="*/ 2182805 w 4395438"/>
              <a:gd name="connsiteY16" fmla="*/ 3020493 h 3453324"/>
              <a:gd name="connsiteX17" fmla="*/ 1860554 w 4395438"/>
              <a:gd name="connsiteY17" fmla="*/ 3020493 h 3453324"/>
              <a:gd name="connsiteX18" fmla="*/ 1862687 w 4395438"/>
              <a:gd name="connsiteY18" fmla="*/ 2996306 h 3453324"/>
              <a:gd name="connsiteX19" fmla="*/ 1864822 w 4395438"/>
              <a:gd name="connsiteY19" fmla="*/ 2973542 h 3453324"/>
              <a:gd name="connsiteX20" fmla="*/ 1818582 w 4395438"/>
              <a:gd name="connsiteY20" fmla="*/ 3034720 h 3453324"/>
              <a:gd name="connsiteX21" fmla="*/ 2598248 w 4395438"/>
              <a:gd name="connsiteY21" fmla="*/ 3034720 h 3453324"/>
              <a:gd name="connsiteX22" fmla="*/ 2575340 w 4395438"/>
              <a:gd name="connsiteY22" fmla="*/ 2971397 h 3453324"/>
              <a:gd name="connsiteX23" fmla="*/ 2524266 w 4395438"/>
              <a:gd name="connsiteY23" fmla="*/ 2757996 h 3453324"/>
              <a:gd name="connsiteX24" fmla="*/ 2563391 w 4395438"/>
              <a:gd name="connsiteY24" fmla="*/ 2928726 h 3453324"/>
              <a:gd name="connsiteX25" fmla="*/ 1871224 w 4395438"/>
              <a:gd name="connsiteY25" fmla="*/ 2928726 h 3453324"/>
              <a:gd name="connsiteX26" fmla="*/ 1906081 w 4395438"/>
              <a:gd name="connsiteY26" fmla="*/ 2771512 h 3453324"/>
              <a:gd name="connsiteX27" fmla="*/ 1927422 w 4395438"/>
              <a:gd name="connsiteY27" fmla="*/ 2758708 h 3453324"/>
              <a:gd name="connsiteX28" fmla="*/ 2524266 w 4395438"/>
              <a:gd name="connsiteY28" fmla="*/ 2757996 h 3453324"/>
              <a:gd name="connsiteX29" fmla="*/ 2431075 w 4395438"/>
              <a:gd name="connsiteY29" fmla="*/ 2735943 h 3453324"/>
              <a:gd name="connsiteX30" fmla="*/ 1901813 w 4395438"/>
              <a:gd name="connsiteY30" fmla="*/ 2738789 h 3453324"/>
              <a:gd name="connsiteX31" fmla="*/ 1863399 w 4395438"/>
              <a:gd name="connsiteY31" fmla="*/ 2752304 h 3453324"/>
              <a:gd name="connsiteX32" fmla="*/ 1818582 w 4395438"/>
              <a:gd name="connsiteY32" fmla="*/ 2945798 h 3453324"/>
              <a:gd name="connsiteX33" fmla="*/ 2618166 w 4395438"/>
              <a:gd name="connsiteY33" fmla="*/ 2946510 h 3453324"/>
              <a:gd name="connsiteX34" fmla="*/ 2571927 w 4395438"/>
              <a:gd name="connsiteY34" fmla="*/ 2750882 h 3453324"/>
              <a:gd name="connsiteX35" fmla="*/ 2544895 w 4395438"/>
              <a:gd name="connsiteY35" fmla="*/ 2736654 h 3453324"/>
              <a:gd name="connsiteX36" fmla="*/ 2431075 w 4395438"/>
              <a:gd name="connsiteY36" fmla="*/ 2735943 h 3453324"/>
              <a:gd name="connsiteX37" fmla="*/ 3009422 w 4395438"/>
              <a:gd name="connsiteY37" fmla="*/ 2574372 h 3453324"/>
              <a:gd name="connsiteX38" fmla="*/ 3096921 w 4395438"/>
              <a:gd name="connsiteY38" fmla="*/ 2577307 h 3453324"/>
              <a:gd name="connsiteX39" fmla="*/ 3136047 w 4395438"/>
              <a:gd name="connsiteY39" fmla="*/ 2622124 h 3453324"/>
              <a:gd name="connsiteX40" fmla="*/ 3128933 w 4395438"/>
              <a:gd name="connsiteY40" fmla="*/ 2632794 h 3453324"/>
              <a:gd name="connsiteX41" fmla="*/ 2951090 w 4395438"/>
              <a:gd name="connsiteY41" fmla="*/ 2630660 h 3453324"/>
              <a:gd name="connsiteX42" fmla="*/ 2914809 w 4395438"/>
              <a:gd name="connsiteY42" fmla="*/ 2583709 h 3453324"/>
              <a:gd name="connsiteX43" fmla="*/ 2921923 w 4395438"/>
              <a:gd name="connsiteY43" fmla="*/ 2575173 h 3453324"/>
              <a:gd name="connsiteX44" fmla="*/ 3009422 w 4395438"/>
              <a:gd name="connsiteY44" fmla="*/ 2574372 h 3453324"/>
              <a:gd name="connsiteX45" fmla="*/ 1309949 w 4395438"/>
              <a:gd name="connsiteY45" fmla="*/ 2573750 h 3453324"/>
              <a:gd name="connsiteX46" fmla="*/ 1426615 w 4395438"/>
              <a:gd name="connsiteY46" fmla="*/ 2573750 h 3453324"/>
              <a:gd name="connsiteX47" fmla="*/ 1364014 w 4395438"/>
              <a:gd name="connsiteY47" fmla="*/ 2634928 h 3453324"/>
              <a:gd name="connsiteX48" fmla="*/ 1248060 w 4395438"/>
              <a:gd name="connsiteY48" fmla="*/ 2634928 h 3453324"/>
              <a:gd name="connsiteX49" fmla="*/ 1309949 w 4395438"/>
              <a:gd name="connsiteY49" fmla="*/ 2573750 h 3453324"/>
              <a:gd name="connsiteX50" fmla="*/ 1128549 w 4395438"/>
              <a:gd name="connsiteY50" fmla="*/ 2573750 h 3453324"/>
              <a:gd name="connsiteX51" fmla="*/ 1244503 w 4395438"/>
              <a:gd name="connsiteY51" fmla="*/ 2573750 h 3453324"/>
              <a:gd name="connsiteX52" fmla="*/ 1172654 w 4395438"/>
              <a:gd name="connsiteY52" fmla="*/ 2635640 h 3453324"/>
              <a:gd name="connsiteX53" fmla="*/ 1059546 w 4395438"/>
              <a:gd name="connsiteY53" fmla="*/ 2635640 h 3453324"/>
              <a:gd name="connsiteX54" fmla="*/ 1128549 w 4395438"/>
              <a:gd name="connsiteY54" fmla="*/ 2573750 h 3453324"/>
              <a:gd name="connsiteX55" fmla="*/ 2633017 w 4395438"/>
              <a:gd name="connsiteY55" fmla="*/ 2573661 h 3453324"/>
              <a:gd name="connsiteX56" fmla="*/ 2707800 w 4395438"/>
              <a:gd name="connsiteY56" fmla="*/ 2576596 h 3453324"/>
              <a:gd name="connsiteX57" fmla="*/ 2737677 w 4395438"/>
              <a:gd name="connsiteY57" fmla="*/ 2620701 h 3453324"/>
              <a:gd name="connsiteX58" fmla="*/ 2729852 w 4395438"/>
              <a:gd name="connsiteY58" fmla="*/ 2633506 h 3453324"/>
              <a:gd name="connsiteX59" fmla="*/ 2582598 w 4395438"/>
              <a:gd name="connsiteY59" fmla="*/ 2631372 h 3453324"/>
              <a:gd name="connsiteX60" fmla="*/ 2549163 w 4395438"/>
              <a:gd name="connsiteY60" fmla="*/ 2574462 h 3453324"/>
              <a:gd name="connsiteX61" fmla="*/ 2633017 w 4395438"/>
              <a:gd name="connsiteY61" fmla="*/ 2573661 h 3453324"/>
              <a:gd name="connsiteX62" fmla="*/ 3206117 w 4395438"/>
              <a:gd name="connsiteY62" fmla="*/ 2573394 h 3453324"/>
              <a:gd name="connsiteX63" fmla="*/ 3279033 w 4395438"/>
              <a:gd name="connsiteY63" fmla="*/ 2576595 h 3453324"/>
              <a:gd name="connsiteX64" fmla="*/ 3316735 w 4395438"/>
              <a:gd name="connsiteY64" fmla="*/ 2621412 h 3453324"/>
              <a:gd name="connsiteX65" fmla="*/ 3310332 w 4395438"/>
              <a:gd name="connsiteY65" fmla="*/ 2632082 h 3453324"/>
              <a:gd name="connsiteX66" fmla="*/ 3170192 w 4395438"/>
              <a:gd name="connsiteY66" fmla="*/ 2629948 h 3453324"/>
              <a:gd name="connsiteX67" fmla="*/ 3126087 w 4395438"/>
              <a:gd name="connsiteY67" fmla="*/ 2585843 h 3453324"/>
              <a:gd name="connsiteX68" fmla="*/ 3133201 w 4395438"/>
              <a:gd name="connsiteY68" fmla="*/ 2574461 h 3453324"/>
              <a:gd name="connsiteX69" fmla="*/ 3206117 w 4395438"/>
              <a:gd name="connsiteY69" fmla="*/ 2573394 h 3453324"/>
              <a:gd name="connsiteX70" fmla="*/ 3560737 w 4395438"/>
              <a:gd name="connsiteY70" fmla="*/ 2573128 h 3453324"/>
              <a:gd name="connsiteX71" fmla="*/ 3631163 w 4395438"/>
              <a:gd name="connsiteY71" fmla="*/ 2576596 h 3453324"/>
              <a:gd name="connsiteX72" fmla="*/ 3679536 w 4395438"/>
              <a:gd name="connsiteY72" fmla="*/ 2620702 h 3453324"/>
              <a:gd name="connsiteX73" fmla="*/ 3674556 w 4395438"/>
              <a:gd name="connsiteY73" fmla="*/ 2629949 h 3453324"/>
              <a:gd name="connsiteX74" fmla="*/ 3523034 w 4395438"/>
              <a:gd name="connsiteY74" fmla="*/ 2627815 h 3453324"/>
              <a:gd name="connsiteX75" fmla="*/ 3481774 w 4395438"/>
              <a:gd name="connsiteY75" fmla="*/ 2574462 h 3453324"/>
              <a:gd name="connsiteX76" fmla="*/ 3560737 w 4395438"/>
              <a:gd name="connsiteY76" fmla="*/ 2573128 h 3453324"/>
              <a:gd name="connsiteX77" fmla="*/ 1497752 w 4395438"/>
              <a:gd name="connsiteY77" fmla="*/ 2573039 h 3453324"/>
              <a:gd name="connsiteX78" fmla="*/ 1610149 w 4395438"/>
              <a:gd name="connsiteY78" fmla="*/ 2573039 h 3453324"/>
              <a:gd name="connsiteX79" fmla="*/ 1551817 w 4395438"/>
              <a:gd name="connsiteY79" fmla="*/ 2634929 h 3453324"/>
              <a:gd name="connsiteX80" fmla="*/ 1432306 w 4395438"/>
              <a:gd name="connsiteY80" fmla="*/ 2634929 h 3453324"/>
              <a:gd name="connsiteX81" fmla="*/ 1497752 w 4395438"/>
              <a:gd name="connsiteY81" fmla="*/ 2573039 h 3453324"/>
              <a:gd name="connsiteX82" fmla="*/ 812699 w 4395438"/>
              <a:gd name="connsiteY82" fmla="*/ 2573039 h 3453324"/>
              <a:gd name="connsiteX83" fmla="*/ 1058124 w 4395438"/>
              <a:gd name="connsiteY83" fmla="*/ 2573039 h 3453324"/>
              <a:gd name="connsiteX84" fmla="*/ 991254 w 4395438"/>
              <a:gd name="connsiteY84" fmla="*/ 2634929 h 3453324"/>
              <a:gd name="connsiteX85" fmla="*/ 770731 w 4395438"/>
              <a:gd name="connsiteY85" fmla="*/ 2634929 h 3453324"/>
              <a:gd name="connsiteX86" fmla="*/ 735872 w 4395438"/>
              <a:gd name="connsiteY86" fmla="*/ 2633506 h 3453324"/>
              <a:gd name="connsiteX87" fmla="*/ 812699 w 4395438"/>
              <a:gd name="connsiteY87" fmla="*/ 2573039 h 3453324"/>
              <a:gd name="connsiteX88" fmla="*/ 2811838 w 4395438"/>
              <a:gd name="connsiteY88" fmla="*/ 2572683 h 3453324"/>
              <a:gd name="connsiteX89" fmla="*/ 2883509 w 4395438"/>
              <a:gd name="connsiteY89" fmla="*/ 2575884 h 3453324"/>
              <a:gd name="connsiteX90" fmla="*/ 2921211 w 4395438"/>
              <a:gd name="connsiteY90" fmla="*/ 2621412 h 3453324"/>
              <a:gd name="connsiteX91" fmla="*/ 2914808 w 4395438"/>
              <a:gd name="connsiteY91" fmla="*/ 2631371 h 3453324"/>
              <a:gd name="connsiteX92" fmla="*/ 2763998 w 4395438"/>
              <a:gd name="connsiteY92" fmla="*/ 2629237 h 3453324"/>
              <a:gd name="connsiteX93" fmla="*/ 2730563 w 4395438"/>
              <a:gd name="connsiteY93" fmla="*/ 2573750 h 3453324"/>
              <a:gd name="connsiteX94" fmla="*/ 2811838 w 4395438"/>
              <a:gd name="connsiteY94" fmla="*/ 2572683 h 3453324"/>
              <a:gd name="connsiteX95" fmla="*/ 3382004 w 4395438"/>
              <a:gd name="connsiteY95" fmla="*/ 2572416 h 3453324"/>
              <a:gd name="connsiteX96" fmla="*/ 3448339 w 4395438"/>
              <a:gd name="connsiteY96" fmla="*/ 2575884 h 3453324"/>
              <a:gd name="connsiteX97" fmla="*/ 3499559 w 4395438"/>
              <a:gd name="connsiteY97" fmla="*/ 2619278 h 3453324"/>
              <a:gd name="connsiteX98" fmla="*/ 3493156 w 4395438"/>
              <a:gd name="connsiteY98" fmla="*/ 2630660 h 3453324"/>
              <a:gd name="connsiteX99" fmla="*/ 3343768 w 4395438"/>
              <a:gd name="connsiteY99" fmla="*/ 2628525 h 3453324"/>
              <a:gd name="connsiteX100" fmla="*/ 3306776 w 4395438"/>
              <a:gd name="connsiteY100" fmla="*/ 2582998 h 3453324"/>
              <a:gd name="connsiteX101" fmla="*/ 3314602 w 4395438"/>
              <a:gd name="connsiteY101" fmla="*/ 2573750 h 3453324"/>
              <a:gd name="connsiteX102" fmla="*/ 3382004 w 4395438"/>
              <a:gd name="connsiteY102" fmla="*/ 2572416 h 3453324"/>
              <a:gd name="connsiteX103" fmla="*/ 1677731 w 4395438"/>
              <a:gd name="connsiteY103" fmla="*/ 2572327 h 3453324"/>
              <a:gd name="connsiteX104" fmla="*/ 2499367 w 4395438"/>
              <a:gd name="connsiteY104" fmla="*/ 2573039 h 3453324"/>
              <a:gd name="connsiteX105" fmla="*/ 2544895 w 4395438"/>
              <a:gd name="connsiteY105" fmla="*/ 2631372 h 3453324"/>
              <a:gd name="connsiteX106" fmla="*/ 1623666 w 4395438"/>
              <a:gd name="connsiteY106" fmla="*/ 2631372 h 3453324"/>
              <a:gd name="connsiteX107" fmla="*/ 1677731 w 4395438"/>
              <a:gd name="connsiteY107" fmla="*/ 2572327 h 3453324"/>
              <a:gd name="connsiteX108" fmla="*/ 2263902 w 4395438"/>
              <a:gd name="connsiteY108" fmla="*/ 2505458 h 3453324"/>
              <a:gd name="connsiteX109" fmla="*/ 2426096 w 4395438"/>
              <a:gd name="connsiteY109" fmla="*/ 2505458 h 3453324"/>
              <a:gd name="connsiteX110" fmla="*/ 2434632 w 4395438"/>
              <a:gd name="connsiteY110" fmla="*/ 2557388 h 3453324"/>
              <a:gd name="connsiteX111" fmla="*/ 2285243 w 4395438"/>
              <a:gd name="connsiteY111" fmla="*/ 2555254 h 3453324"/>
              <a:gd name="connsiteX112" fmla="*/ 2263902 w 4395438"/>
              <a:gd name="connsiteY112" fmla="*/ 2505458 h 3453324"/>
              <a:gd name="connsiteX113" fmla="*/ 2698462 w 4395438"/>
              <a:gd name="connsiteY113" fmla="*/ 2504213 h 3453324"/>
              <a:gd name="connsiteX114" fmla="*/ 2772533 w 4395438"/>
              <a:gd name="connsiteY114" fmla="*/ 2506881 h 3453324"/>
              <a:gd name="connsiteX115" fmla="*/ 2796721 w 4395438"/>
              <a:gd name="connsiteY115" fmla="*/ 2558100 h 3453324"/>
              <a:gd name="connsiteX116" fmla="*/ 2654446 w 4395438"/>
              <a:gd name="connsiteY116" fmla="*/ 2555965 h 3453324"/>
              <a:gd name="connsiteX117" fmla="*/ 2616743 w 4395438"/>
              <a:gd name="connsiteY117" fmla="*/ 2518263 h 3453324"/>
              <a:gd name="connsiteX118" fmla="*/ 2623857 w 4395438"/>
              <a:gd name="connsiteY118" fmla="*/ 2504746 h 3453324"/>
              <a:gd name="connsiteX119" fmla="*/ 2698462 w 4395438"/>
              <a:gd name="connsiteY119" fmla="*/ 2504213 h 3453324"/>
              <a:gd name="connsiteX120" fmla="*/ 3520100 w 4395438"/>
              <a:gd name="connsiteY120" fmla="*/ 2503680 h 3453324"/>
              <a:gd name="connsiteX121" fmla="*/ 3589192 w 4395438"/>
              <a:gd name="connsiteY121" fmla="*/ 2506882 h 3453324"/>
              <a:gd name="connsiteX122" fmla="*/ 3632586 w 4395438"/>
              <a:gd name="connsiteY122" fmla="*/ 2547429 h 3453324"/>
              <a:gd name="connsiteX123" fmla="*/ 3626183 w 4395438"/>
              <a:gd name="connsiteY123" fmla="*/ 2558100 h 3453324"/>
              <a:gd name="connsiteX124" fmla="*/ 3490311 w 4395438"/>
              <a:gd name="connsiteY124" fmla="*/ 2555966 h 3453324"/>
              <a:gd name="connsiteX125" fmla="*/ 3445494 w 4395438"/>
              <a:gd name="connsiteY125" fmla="*/ 2514706 h 3453324"/>
              <a:gd name="connsiteX126" fmla="*/ 3450474 w 4395438"/>
              <a:gd name="connsiteY126" fmla="*/ 2504747 h 3453324"/>
              <a:gd name="connsiteX127" fmla="*/ 3520100 w 4395438"/>
              <a:gd name="connsiteY127" fmla="*/ 2503680 h 3453324"/>
              <a:gd name="connsiteX128" fmla="*/ 2450993 w 4395438"/>
              <a:gd name="connsiteY128" fmla="*/ 2503324 h 3453324"/>
              <a:gd name="connsiteX129" fmla="*/ 2585443 w 4395438"/>
              <a:gd name="connsiteY129" fmla="*/ 2504035 h 3453324"/>
              <a:gd name="connsiteX130" fmla="*/ 2612475 w 4395438"/>
              <a:gd name="connsiteY130" fmla="*/ 2558099 h 3453324"/>
              <a:gd name="connsiteX131" fmla="*/ 2469489 w 4395438"/>
              <a:gd name="connsiteY131" fmla="*/ 2555965 h 3453324"/>
              <a:gd name="connsiteX132" fmla="*/ 2441034 w 4395438"/>
              <a:gd name="connsiteY132" fmla="*/ 2513283 h 3453324"/>
              <a:gd name="connsiteX133" fmla="*/ 2450993 w 4395438"/>
              <a:gd name="connsiteY133" fmla="*/ 2503324 h 3453324"/>
              <a:gd name="connsiteX134" fmla="*/ 3345102 w 4395438"/>
              <a:gd name="connsiteY134" fmla="*/ 2502969 h 3453324"/>
              <a:gd name="connsiteX135" fmla="*/ 3412771 w 4395438"/>
              <a:gd name="connsiteY135" fmla="*/ 2506171 h 3453324"/>
              <a:gd name="connsiteX136" fmla="*/ 3454030 w 4395438"/>
              <a:gd name="connsiteY136" fmla="*/ 2547429 h 3453324"/>
              <a:gd name="connsiteX137" fmla="*/ 3447628 w 4395438"/>
              <a:gd name="connsiteY137" fmla="*/ 2558100 h 3453324"/>
              <a:gd name="connsiteX138" fmla="*/ 3313890 w 4395438"/>
              <a:gd name="connsiteY138" fmla="*/ 2555967 h 3453324"/>
              <a:gd name="connsiteX139" fmla="*/ 3270496 w 4395438"/>
              <a:gd name="connsiteY139" fmla="*/ 2516129 h 3453324"/>
              <a:gd name="connsiteX140" fmla="*/ 3276899 w 4395438"/>
              <a:gd name="connsiteY140" fmla="*/ 2504036 h 3453324"/>
              <a:gd name="connsiteX141" fmla="*/ 3345102 w 4395438"/>
              <a:gd name="connsiteY141" fmla="*/ 2502969 h 3453324"/>
              <a:gd name="connsiteX142" fmla="*/ 3106969 w 4395438"/>
              <a:gd name="connsiteY142" fmla="*/ 2502791 h 3453324"/>
              <a:gd name="connsiteX143" fmla="*/ 3234928 w 4395438"/>
              <a:gd name="connsiteY143" fmla="*/ 2505459 h 3453324"/>
              <a:gd name="connsiteX144" fmla="*/ 3278321 w 4395438"/>
              <a:gd name="connsiteY144" fmla="*/ 2546007 h 3453324"/>
              <a:gd name="connsiteX145" fmla="*/ 3271919 w 4395438"/>
              <a:gd name="connsiteY145" fmla="*/ 2558100 h 3453324"/>
              <a:gd name="connsiteX146" fmla="*/ 3181574 w 4395438"/>
              <a:gd name="connsiteY146" fmla="*/ 2558100 h 3453324"/>
              <a:gd name="connsiteX147" fmla="*/ 3032897 w 4395438"/>
              <a:gd name="connsiteY147" fmla="*/ 2558100 h 3453324"/>
              <a:gd name="connsiteX148" fmla="*/ 2977410 w 4395438"/>
              <a:gd name="connsiteY148" fmla="*/ 2503324 h 3453324"/>
              <a:gd name="connsiteX149" fmla="*/ 3106969 w 4395438"/>
              <a:gd name="connsiteY149" fmla="*/ 2502791 h 3453324"/>
              <a:gd name="connsiteX150" fmla="*/ 2165555 w 4395438"/>
              <a:gd name="connsiteY150" fmla="*/ 2502791 h 3453324"/>
              <a:gd name="connsiteX151" fmla="*/ 2237582 w 4395438"/>
              <a:gd name="connsiteY151" fmla="*/ 2505459 h 3453324"/>
              <a:gd name="connsiteX152" fmla="*/ 2261769 w 4395438"/>
              <a:gd name="connsiteY152" fmla="*/ 2558100 h 3453324"/>
              <a:gd name="connsiteX153" fmla="*/ 2110246 w 4395438"/>
              <a:gd name="connsiteY153" fmla="*/ 2557389 h 3453324"/>
              <a:gd name="connsiteX154" fmla="*/ 2090327 w 4395438"/>
              <a:gd name="connsiteY154" fmla="*/ 2503324 h 3453324"/>
              <a:gd name="connsiteX155" fmla="*/ 2165555 w 4395438"/>
              <a:gd name="connsiteY155" fmla="*/ 2502791 h 3453324"/>
              <a:gd name="connsiteX156" fmla="*/ 1957301 w 4395438"/>
              <a:gd name="connsiteY156" fmla="*/ 2502613 h 3453324"/>
              <a:gd name="connsiteX157" fmla="*/ 2068274 w 4395438"/>
              <a:gd name="connsiteY157" fmla="*/ 2502613 h 3453324"/>
              <a:gd name="connsiteX158" fmla="*/ 2028438 w 4395438"/>
              <a:gd name="connsiteY158" fmla="*/ 2558811 h 3453324"/>
              <a:gd name="connsiteX159" fmla="*/ 1913195 w 4395438"/>
              <a:gd name="connsiteY159" fmla="*/ 2558811 h 3453324"/>
              <a:gd name="connsiteX160" fmla="*/ 1957301 w 4395438"/>
              <a:gd name="connsiteY160" fmla="*/ 2502613 h 3453324"/>
              <a:gd name="connsiteX161" fmla="*/ 1775900 w 4395438"/>
              <a:gd name="connsiteY161" fmla="*/ 2502613 h 3453324"/>
              <a:gd name="connsiteX162" fmla="*/ 1891142 w 4395438"/>
              <a:gd name="connsiteY162" fmla="*/ 2502613 h 3453324"/>
              <a:gd name="connsiteX163" fmla="*/ 1846326 w 4395438"/>
              <a:gd name="connsiteY163" fmla="*/ 2558100 h 3453324"/>
              <a:gd name="connsiteX164" fmla="*/ 1733928 w 4395438"/>
              <a:gd name="connsiteY164" fmla="*/ 2558100 h 3453324"/>
              <a:gd name="connsiteX165" fmla="*/ 1775900 w 4395438"/>
              <a:gd name="connsiteY165" fmla="*/ 2502613 h 3453324"/>
              <a:gd name="connsiteX166" fmla="*/ 1599478 w 4395438"/>
              <a:gd name="connsiteY166" fmla="*/ 2502613 h 3453324"/>
              <a:gd name="connsiteX167" fmla="*/ 1711164 w 4395438"/>
              <a:gd name="connsiteY167" fmla="*/ 2502613 h 3453324"/>
              <a:gd name="connsiteX168" fmla="*/ 1668482 w 4395438"/>
              <a:gd name="connsiteY168" fmla="*/ 2558100 h 3453324"/>
              <a:gd name="connsiteX169" fmla="*/ 1549682 w 4395438"/>
              <a:gd name="connsiteY169" fmla="*/ 2558100 h 3453324"/>
              <a:gd name="connsiteX170" fmla="*/ 1599478 w 4395438"/>
              <a:gd name="connsiteY170" fmla="*/ 2502613 h 3453324"/>
              <a:gd name="connsiteX171" fmla="*/ 1420213 w 4395438"/>
              <a:gd name="connsiteY171" fmla="*/ 2502613 h 3453324"/>
              <a:gd name="connsiteX172" fmla="*/ 1536166 w 4395438"/>
              <a:gd name="connsiteY172" fmla="*/ 2502613 h 3453324"/>
              <a:gd name="connsiteX173" fmla="*/ 1484236 w 4395438"/>
              <a:gd name="connsiteY173" fmla="*/ 2558100 h 3453324"/>
              <a:gd name="connsiteX174" fmla="*/ 1367571 w 4395438"/>
              <a:gd name="connsiteY174" fmla="*/ 2558100 h 3453324"/>
              <a:gd name="connsiteX175" fmla="*/ 1420213 w 4395438"/>
              <a:gd name="connsiteY175" fmla="*/ 2502613 h 3453324"/>
              <a:gd name="connsiteX176" fmla="*/ 1240947 w 4395438"/>
              <a:gd name="connsiteY176" fmla="*/ 2502613 h 3453324"/>
              <a:gd name="connsiteX177" fmla="*/ 1357613 w 4395438"/>
              <a:gd name="connsiteY177" fmla="*/ 2502613 h 3453324"/>
              <a:gd name="connsiteX178" fmla="*/ 1300703 w 4395438"/>
              <a:gd name="connsiteY178" fmla="*/ 2558100 h 3453324"/>
              <a:gd name="connsiteX179" fmla="*/ 1184037 w 4395438"/>
              <a:gd name="connsiteY179" fmla="*/ 2558100 h 3453324"/>
              <a:gd name="connsiteX180" fmla="*/ 1240947 w 4395438"/>
              <a:gd name="connsiteY180" fmla="*/ 2502613 h 3453324"/>
              <a:gd name="connsiteX181" fmla="*/ 2870348 w 4395438"/>
              <a:gd name="connsiteY181" fmla="*/ 2502257 h 3453324"/>
              <a:gd name="connsiteX182" fmla="*/ 2938995 w 4395438"/>
              <a:gd name="connsiteY182" fmla="*/ 2505458 h 3453324"/>
              <a:gd name="connsiteX183" fmla="*/ 2975275 w 4395438"/>
              <a:gd name="connsiteY183" fmla="*/ 2547429 h 3453324"/>
              <a:gd name="connsiteX184" fmla="*/ 2966027 w 4395438"/>
              <a:gd name="connsiteY184" fmla="*/ 2558100 h 3453324"/>
              <a:gd name="connsiteX185" fmla="*/ 2831578 w 4395438"/>
              <a:gd name="connsiteY185" fmla="*/ 2555966 h 3453324"/>
              <a:gd name="connsiteX186" fmla="*/ 2793875 w 4395438"/>
              <a:gd name="connsiteY186" fmla="*/ 2513283 h 3453324"/>
              <a:gd name="connsiteX187" fmla="*/ 2801701 w 4395438"/>
              <a:gd name="connsiteY187" fmla="*/ 2503324 h 3453324"/>
              <a:gd name="connsiteX188" fmla="*/ 2870348 w 4395438"/>
              <a:gd name="connsiteY188" fmla="*/ 2502257 h 3453324"/>
              <a:gd name="connsiteX189" fmla="*/ 1060969 w 4395438"/>
              <a:gd name="connsiteY189" fmla="*/ 2501190 h 3453324"/>
              <a:gd name="connsiteX190" fmla="*/ 1177634 w 4395438"/>
              <a:gd name="connsiteY190" fmla="*/ 2501901 h 3453324"/>
              <a:gd name="connsiteX191" fmla="*/ 1115745 w 4395438"/>
              <a:gd name="connsiteY191" fmla="*/ 2558100 h 3453324"/>
              <a:gd name="connsiteX192" fmla="*/ 998368 w 4395438"/>
              <a:gd name="connsiteY192" fmla="*/ 2558100 h 3453324"/>
              <a:gd name="connsiteX193" fmla="*/ 1060969 w 4395438"/>
              <a:gd name="connsiteY193" fmla="*/ 2501190 h 3453324"/>
              <a:gd name="connsiteX194" fmla="*/ 857515 w 4395438"/>
              <a:gd name="connsiteY194" fmla="*/ 2501190 h 3453324"/>
              <a:gd name="connsiteX195" fmla="*/ 995522 w 4395438"/>
              <a:gd name="connsiteY195" fmla="*/ 2501901 h 3453324"/>
              <a:gd name="connsiteX196" fmla="*/ 935055 w 4395438"/>
              <a:gd name="connsiteY196" fmla="*/ 2557389 h 3453324"/>
              <a:gd name="connsiteX197" fmla="*/ 780688 w 4395438"/>
              <a:gd name="connsiteY197" fmla="*/ 2558100 h 3453324"/>
              <a:gd name="connsiteX198" fmla="*/ 857515 w 4395438"/>
              <a:gd name="connsiteY198" fmla="*/ 2501190 h 3453324"/>
              <a:gd name="connsiteX199" fmla="*/ 2189208 w 4395438"/>
              <a:gd name="connsiteY199" fmla="*/ 2440011 h 3453324"/>
              <a:gd name="connsiteX200" fmla="*/ 2338596 w 4395438"/>
              <a:gd name="connsiteY200" fmla="*/ 2440011 h 3453324"/>
              <a:gd name="connsiteX201" fmla="*/ 2345710 w 4395438"/>
              <a:gd name="connsiteY201" fmla="*/ 2483405 h 3453324"/>
              <a:gd name="connsiteX202" fmla="*/ 2189208 w 4395438"/>
              <a:gd name="connsiteY202" fmla="*/ 2483405 h 3453324"/>
              <a:gd name="connsiteX203" fmla="*/ 2189208 w 4395438"/>
              <a:gd name="connsiteY203" fmla="*/ 2440011 h 3453324"/>
              <a:gd name="connsiteX204" fmla="*/ 3481329 w 4395438"/>
              <a:gd name="connsiteY204" fmla="*/ 2439211 h 3453324"/>
              <a:gd name="connsiteX205" fmla="*/ 3550065 w 4395438"/>
              <a:gd name="connsiteY205" fmla="*/ 2442146 h 3453324"/>
              <a:gd name="connsiteX206" fmla="*/ 3592036 w 4395438"/>
              <a:gd name="connsiteY206" fmla="*/ 2486962 h 3453324"/>
              <a:gd name="connsiteX207" fmla="*/ 3445494 w 4395438"/>
              <a:gd name="connsiteY207" fmla="*/ 2485539 h 3453324"/>
              <a:gd name="connsiteX208" fmla="*/ 3408502 w 4395438"/>
              <a:gd name="connsiteY208" fmla="*/ 2449259 h 3453324"/>
              <a:gd name="connsiteX209" fmla="*/ 3412059 w 4395438"/>
              <a:gd name="connsiteY209" fmla="*/ 2440012 h 3453324"/>
              <a:gd name="connsiteX210" fmla="*/ 3481329 w 4395438"/>
              <a:gd name="connsiteY210" fmla="*/ 2439211 h 3453324"/>
              <a:gd name="connsiteX211" fmla="*/ 2599582 w 4395438"/>
              <a:gd name="connsiteY211" fmla="*/ 2438767 h 3453324"/>
              <a:gd name="connsiteX212" fmla="*/ 2668674 w 4395438"/>
              <a:gd name="connsiteY212" fmla="*/ 2441435 h 3453324"/>
              <a:gd name="connsiteX213" fmla="*/ 2697840 w 4395438"/>
              <a:gd name="connsiteY213" fmla="*/ 2487673 h 3453324"/>
              <a:gd name="connsiteX214" fmla="*/ 2553431 w 4395438"/>
              <a:gd name="connsiteY214" fmla="*/ 2486251 h 3453324"/>
              <a:gd name="connsiteX215" fmla="*/ 2522842 w 4395438"/>
              <a:gd name="connsiteY215" fmla="*/ 2450682 h 3453324"/>
              <a:gd name="connsiteX216" fmla="*/ 2529956 w 4395438"/>
              <a:gd name="connsiteY216" fmla="*/ 2439300 h 3453324"/>
              <a:gd name="connsiteX217" fmla="*/ 2599582 w 4395438"/>
              <a:gd name="connsiteY217" fmla="*/ 2438767 h 3453324"/>
              <a:gd name="connsiteX218" fmla="*/ 2768889 w 4395438"/>
              <a:gd name="connsiteY218" fmla="*/ 2438500 h 3453324"/>
              <a:gd name="connsiteX219" fmla="*/ 2836558 w 4395438"/>
              <a:gd name="connsiteY219" fmla="*/ 2441435 h 3453324"/>
              <a:gd name="connsiteX220" fmla="*/ 2865725 w 4395438"/>
              <a:gd name="connsiteY220" fmla="*/ 2480560 h 3453324"/>
              <a:gd name="connsiteX221" fmla="*/ 2855054 w 4395438"/>
              <a:gd name="connsiteY221" fmla="*/ 2488385 h 3453324"/>
              <a:gd name="connsiteX222" fmla="*/ 2746214 w 4395438"/>
              <a:gd name="connsiteY222" fmla="*/ 2488385 h 3453324"/>
              <a:gd name="connsiteX223" fmla="*/ 2700686 w 4395438"/>
              <a:gd name="connsiteY223" fmla="*/ 2439301 h 3453324"/>
              <a:gd name="connsiteX224" fmla="*/ 2768889 w 4395438"/>
              <a:gd name="connsiteY224" fmla="*/ 2438500 h 3453324"/>
              <a:gd name="connsiteX225" fmla="*/ 2428497 w 4395438"/>
              <a:gd name="connsiteY225" fmla="*/ 2437077 h 3453324"/>
              <a:gd name="connsiteX226" fmla="*/ 2495099 w 4395438"/>
              <a:gd name="connsiteY226" fmla="*/ 2440012 h 3453324"/>
              <a:gd name="connsiteX227" fmla="*/ 2522843 w 4395438"/>
              <a:gd name="connsiteY227" fmla="*/ 2478426 h 3453324"/>
              <a:gd name="connsiteX228" fmla="*/ 2515729 w 4395438"/>
              <a:gd name="connsiteY228" fmla="*/ 2487674 h 3453324"/>
              <a:gd name="connsiteX229" fmla="*/ 2378434 w 4395438"/>
              <a:gd name="connsiteY229" fmla="*/ 2485539 h 3453324"/>
              <a:gd name="connsiteX230" fmla="*/ 2352824 w 4395438"/>
              <a:gd name="connsiteY230" fmla="*/ 2447125 h 3453324"/>
              <a:gd name="connsiteX231" fmla="*/ 2361361 w 4395438"/>
              <a:gd name="connsiteY231" fmla="*/ 2437878 h 3453324"/>
              <a:gd name="connsiteX232" fmla="*/ 2428497 w 4395438"/>
              <a:gd name="connsiteY232" fmla="*/ 2437077 h 3453324"/>
              <a:gd name="connsiteX233" fmla="*/ 3101634 w 4395438"/>
              <a:gd name="connsiteY233" fmla="*/ 2436722 h 3453324"/>
              <a:gd name="connsiteX234" fmla="*/ 3164501 w 4395438"/>
              <a:gd name="connsiteY234" fmla="*/ 2439301 h 3453324"/>
              <a:gd name="connsiteX235" fmla="*/ 3209318 w 4395438"/>
              <a:gd name="connsiteY235" fmla="*/ 2472735 h 3453324"/>
              <a:gd name="connsiteX236" fmla="*/ 3203626 w 4395438"/>
              <a:gd name="connsiteY236" fmla="*/ 2485540 h 3453324"/>
              <a:gd name="connsiteX237" fmla="*/ 3059218 w 4395438"/>
              <a:gd name="connsiteY237" fmla="*/ 2483406 h 3453324"/>
              <a:gd name="connsiteX238" fmla="*/ 3030763 w 4395438"/>
              <a:gd name="connsiteY238" fmla="*/ 2437878 h 3453324"/>
              <a:gd name="connsiteX239" fmla="*/ 3101634 w 4395438"/>
              <a:gd name="connsiteY239" fmla="*/ 2436722 h 3453324"/>
              <a:gd name="connsiteX240" fmla="*/ 2934639 w 4395438"/>
              <a:gd name="connsiteY240" fmla="*/ 2436722 h 3453324"/>
              <a:gd name="connsiteX241" fmla="*/ 2997329 w 4395438"/>
              <a:gd name="connsiteY241" fmla="*/ 2439301 h 3453324"/>
              <a:gd name="connsiteX242" fmla="*/ 3037877 w 4395438"/>
              <a:gd name="connsiteY242" fmla="*/ 2475580 h 3453324"/>
              <a:gd name="connsiteX243" fmla="*/ 3030764 w 4395438"/>
              <a:gd name="connsiteY243" fmla="*/ 2486962 h 3453324"/>
              <a:gd name="connsiteX244" fmla="*/ 2894891 w 4395438"/>
              <a:gd name="connsiteY244" fmla="*/ 2484829 h 3453324"/>
              <a:gd name="connsiteX245" fmla="*/ 2862879 w 4395438"/>
              <a:gd name="connsiteY245" fmla="*/ 2447126 h 3453324"/>
              <a:gd name="connsiteX246" fmla="*/ 2871416 w 4395438"/>
              <a:gd name="connsiteY246" fmla="*/ 2437878 h 3453324"/>
              <a:gd name="connsiteX247" fmla="*/ 2934639 w 4395438"/>
              <a:gd name="connsiteY247" fmla="*/ 2436722 h 3453324"/>
              <a:gd name="connsiteX248" fmla="*/ 2056892 w 4395438"/>
              <a:gd name="connsiteY248" fmla="*/ 2436455 h 3453324"/>
              <a:gd name="connsiteX249" fmla="*/ 2131587 w 4395438"/>
              <a:gd name="connsiteY249" fmla="*/ 2437167 h 3453324"/>
              <a:gd name="connsiteX250" fmla="*/ 2166444 w 4395438"/>
              <a:gd name="connsiteY250" fmla="*/ 2485540 h 3453324"/>
              <a:gd name="connsiteX251" fmla="*/ 2019901 w 4395438"/>
              <a:gd name="connsiteY251" fmla="*/ 2485540 h 3453324"/>
              <a:gd name="connsiteX252" fmla="*/ 2056892 w 4395438"/>
              <a:gd name="connsiteY252" fmla="*/ 2436455 h 3453324"/>
              <a:gd name="connsiteX253" fmla="*/ 1889720 w 4395438"/>
              <a:gd name="connsiteY253" fmla="*/ 2435032 h 3453324"/>
              <a:gd name="connsiteX254" fmla="*/ 1981487 w 4395438"/>
              <a:gd name="connsiteY254" fmla="*/ 2437166 h 3453324"/>
              <a:gd name="connsiteX255" fmla="*/ 1998560 w 4395438"/>
              <a:gd name="connsiteY255" fmla="*/ 2459930 h 3453324"/>
              <a:gd name="connsiteX256" fmla="*/ 1980775 w 4395438"/>
              <a:gd name="connsiteY256" fmla="*/ 2486251 h 3453324"/>
              <a:gd name="connsiteX257" fmla="*/ 1843480 w 4395438"/>
              <a:gd name="connsiteY257" fmla="*/ 2487674 h 3453324"/>
              <a:gd name="connsiteX258" fmla="*/ 1889720 w 4395438"/>
              <a:gd name="connsiteY258" fmla="*/ 2435032 h 3453324"/>
              <a:gd name="connsiteX259" fmla="*/ 1711877 w 4395438"/>
              <a:gd name="connsiteY259" fmla="*/ 2435032 h 3453324"/>
              <a:gd name="connsiteX260" fmla="*/ 1825697 w 4395438"/>
              <a:gd name="connsiteY260" fmla="*/ 2435032 h 3453324"/>
              <a:gd name="connsiteX261" fmla="*/ 1785148 w 4395438"/>
              <a:gd name="connsiteY261" fmla="*/ 2489096 h 3453324"/>
              <a:gd name="connsiteX262" fmla="*/ 1672750 w 4395438"/>
              <a:gd name="connsiteY262" fmla="*/ 2488385 h 3453324"/>
              <a:gd name="connsiteX263" fmla="*/ 1711877 w 4395438"/>
              <a:gd name="connsiteY263" fmla="*/ 2435032 h 3453324"/>
              <a:gd name="connsiteX264" fmla="*/ 1543281 w 4395438"/>
              <a:gd name="connsiteY264" fmla="*/ 2434321 h 3453324"/>
              <a:gd name="connsiteX265" fmla="*/ 1654967 w 4395438"/>
              <a:gd name="connsiteY265" fmla="*/ 2435033 h 3453324"/>
              <a:gd name="connsiteX266" fmla="*/ 1608727 w 4395438"/>
              <a:gd name="connsiteY266" fmla="*/ 2488385 h 3453324"/>
              <a:gd name="connsiteX267" fmla="*/ 1495619 w 4395438"/>
              <a:gd name="connsiteY267" fmla="*/ 2487674 h 3453324"/>
              <a:gd name="connsiteX268" fmla="*/ 1543281 w 4395438"/>
              <a:gd name="connsiteY268" fmla="*/ 2434321 h 3453324"/>
              <a:gd name="connsiteX269" fmla="*/ 887395 w 4395438"/>
              <a:gd name="connsiteY269" fmla="*/ 2434321 h 3453324"/>
              <a:gd name="connsiteX270" fmla="*/ 1126416 w 4395438"/>
              <a:gd name="connsiteY270" fmla="*/ 2434321 h 3453324"/>
              <a:gd name="connsiteX271" fmla="*/ 1063815 w 4395438"/>
              <a:gd name="connsiteY271" fmla="*/ 2488385 h 3453324"/>
              <a:gd name="connsiteX272" fmla="*/ 824082 w 4395438"/>
              <a:gd name="connsiteY272" fmla="*/ 2487673 h 3453324"/>
              <a:gd name="connsiteX273" fmla="*/ 887395 w 4395438"/>
              <a:gd name="connsiteY273" fmla="*/ 2434321 h 3453324"/>
              <a:gd name="connsiteX274" fmla="*/ 1368994 w 4395438"/>
              <a:gd name="connsiteY274" fmla="*/ 2433610 h 3453324"/>
              <a:gd name="connsiteX275" fmla="*/ 1482814 w 4395438"/>
              <a:gd name="connsiteY275" fmla="*/ 2434322 h 3453324"/>
              <a:gd name="connsiteX276" fmla="*/ 1428037 w 4395438"/>
              <a:gd name="connsiteY276" fmla="*/ 2487674 h 3453324"/>
              <a:gd name="connsiteX277" fmla="*/ 1317063 w 4395438"/>
              <a:gd name="connsiteY277" fmla="*/ 2486963 h 3453324"/>
              <a:gd name="connsiteX278" fmla="*/ 1368994 w 4395438"/>
              <a:gd name="connsiteY278" fmla="*/ 2433610 h 3453324"/>
              <a:gd name="connsiteX279" fmla="*/ 1196841 w 4395438"/>
              <a:gd name="connsiteY279" fmla="*/ 2433609 h 3453324"/>
              <a:gd name="connsiteX280" fmla="*/ 1310661 w 4395438"/>
              <a:gd name="connsiteY280" fmla="*/ 2434320 h 3453324"/>
              <a:gd name="connsiteX281" fmla="*/ 1255174 w 4395438"/>
              <a:gd name="connsiteY281" fmla="*/ 2488385 h 3453324"/>
              <a:gd name="connsiteX282" fmla="*/ 1141354 w 4395438"/>
              <a:gd name="connsiteY282" fmla="*/ 2487674 h 3453324"/>
              <a:gd name="connsiteX283" fmla="*/ 1196841 w 4395438"/>
              <a:gd name="connsiteY283" fmla="*/ 2433609 h 3453324"/>
              <a:gd name="connsiteX284" fmla="*/ 2110957 w 4395438"/>
              <a:gd name="connsiteY284" fmla="*/ 2377411 h 3453324"/>
              <a:gd name="connsiteX285" fmla="*/ 2256789 w 4395438"/>
              <a:gd name="connsiteY285" fmla="*/ 2377411 h 3453324"/>
              <a:gd name="connsiteX286" fmla="*/ 2258923 w 4395438"/>
              <a:gd name="connsiteY286" fmla="*/ 2420093 h 3453324"/>
              <a:gd name="connsiteX287" fmla="*/ 2110957 w 4395438"/>
              <a:gd name="connsiteY287" fmla="*/ 2420093 h 3453324"/>
              <a:gd name="connsiteX288" fmla="*/ 2110957 w 4395438"/>
              <a:gd name="connsiteY288" fmla="*/ 2377411 h 3453324"/>
              <a:gd name="connsiteX289" fmla="*/ 1943783 w 4395438"/>
              <a:gd name="connsiteY289" fmla="*/ 2376699 h 3453324"/>
              <a:gd name="connsiteX290" fmla="*/ 2090327 w 4395438"/>
              <a:gd name="connsiteY290" fmla="*/ 2376699 h 3453324"/>
              <a:gd name="connsiteX291" fmla="*/ 2090327 w 4395438"/>
              <a:gd name="connsiteY291" fmla="*/ 2419381 h 3453324"/>
              <a:gd name="connsiteX292" fmla="*/ 1938804 w 4395438"/>
              <a:gd name="connsiteY292" fmla="*/ 2419381 h 3453324"/>
              <a:gd name="connsiteX293" fmla="*/ 1943783 w 4395438"/>
              <a:gd name="connsiteY293" fmla="*/ 2376699 h 3453324"/>
              <a:gd name="connsiteX294" fmla="*/ 3440782 w 4395438"/>
              <a:gd name="connsiteY294" fmla="*/ 2375544 h 3453324"/>
              <a:gd name="connsiteX295" fmla="*/ 3503115 w 4395438"/>
              <a:gd name="connsiteY295" fmla="*/ 2378123 h 3453324"/>
              <a:gd name="connsiteX296" fmla="*/ 3544375 w 4395438"/>
              <a:gd name="connsiteY296" fmla="*/ 2413691 h 3453324"/>
              <a:gd name="connsiteX297" fmla="*/ 3539396 w 4395438"/>
              <a:gd name="connsiteY297" fmla="*/ 2422939 h 3453324"/>
              <a:gd name="connsiteX298" fmla="*/ 3409926 w 4395438"/>
              <a:gd name="connsiteY298" fmla="*/ 2421517 h 3453324"/>
              <a:gd name="connsiteX299" fmla="*/ 3372934 w 4395438"/>
              <a:gd name="connsiteY299" fmla="*/ 2386659 h 3453324"/>
              <a:gd name="connsiteX300" fmla="*/ 3377914 w 4395438"/>
              <a:gd name="connsiteY300" fmla="*/ 2376700 h 3453324"/>
              <a:gd name="connsiteX301" fmla="*/ 3440782 w 4395438"/>
              <a:gd name="connsiteY301" fmla="*/ 2375544 h 3453324"/>
              <a:gd name="connsiteX302" fmla="*/ 2506392 w 4395438"/>
              <a:gd name="connsiteY302" fmla="*/ 2375366 h 3453324"/>
              <a:gd name="connsiteX303" fmla="*/ 2572639 w 4395438"/>
              <a:gd name="connsiteY303" fmla="*/ 2377411 h 3453324"/>
              <a:gd name="connsiteX304" fmla="*/ 2598959 w 4395438"/>
              <a:gd name="connsiteY304" fmla="*/ 2412979 h 3453324"/>
              <a:gd name="connsiteX305" fmla="*/ 2592557 w 4395438"/>
              <a:gd name="connsiteY305" fmla="*/ 2422227 h 3453324"/>
              <a:gd name="connsiteX306" fmla="*/ 2459530 w 4395438"/>
              <a:gd name="connsiteY306" fmla="*/ 2420805 h 3453324"/>
              <a:gd name="connsiteX307" fmla="*/ 2431075 w 4395438"/>
              <a:gd name="connsiteY307" fmla="*/ 2375988 h 3453324"/>
              <a:gd name="connsiteX308" fmla="*/ 2506392 w 4395438"/>
              <a:gd name="connsiteY308" fmla="*/ 2375366 h 3453324"/>
              <a:gd name="connsiteX309" fmla="*/ 2342865 w 4395438"/>
              <a:gd name="connsiteY309" fmla="*/ 2375366 h 3453324"/>
              <a:gd name="connsiteX310" fmla="*/ 2409023 w 4395438"/>
              <a:gd name="connsiteY310" fmla="*/ 2377411 h 3453324"/>
              <a:gd name="connsiteX311" fmla="*/ 2436766 w 4395438"/>
              <a:gd name="connsiteY311" fmla="*/ 2422938 h 3453324"/>
              <a:gd name="connsiteX312" fmla="*/ 2294492 w 4395438"/>
              <a:gd name="connsiteY312" fmla="*/ 2421516 h 3453324"/>
              <a:gd name="connsiteX313" fmla="*/ 2268882 w 4395438"/>
              <a:gd name="connsiteY313" fmla="*/ 2386659 h 3453324"/>
              <a:gd name="connsiteX314" fmla="*/ 2276708 w 4395438"/>
              <a:gd name="connsiteY314" fmla="*/ 2375988 h 3453324"/>
              <a:gd name="connsiteX315" fmla="*/ 2342865 w 4395438"/>
              <a:gd name="connsiteY315" fmla="*/ 2375366 h 3453324"/>
              <a:gd name="connsiteX316" fmla="*/ 3109014 w 4395438"/>
              <a:gd name="connsiteY316" fmla="*/ 2375277 h 3453324"/>
              <a:gd name="connsiteX317" fmla="*/ 3249155 w 4395438"/>
              <a:gd name="connsiteY317" fmla="*/ 2375277 h 3453324"/>
              <a:gd name="connsiteX318" fmla="*/ 3408503 w 4395438"/>
              <a:gd name="connsiteY318" fmla="*/ 2472024 h 3453324"/>
              <a:gd name="connsiteX319" fmla="*/ 3416328 w 4395438"/>
              <a:gd name="connsiteY319" fmla="*/ 2489808 h 3453324"/>
              <a:gd name="connsiteX320" fmla="*/ 3246309 w 4395438"/>
              <a:gd name="connsiteY320" fmla="*/ 2488385 h 3453324"/>
              <a:gd name="connsiteX321" fmla="*/ 3219989 w 4395438"/>
              <a:gd name="connsiteY321" fmla="*/ 2459219 h 3453324"/>
              <a:gd name="connsiteX322" fmla="*/ 3161656 w 4395438"/>
              <a:gd name="connsiteY322" fmla="*/ 2422228 h 3453324"/>
              <a:gd name="connsiteX323" fmla="*/ 3109014 w 4395438"/>
              <a:gd name="connsiteY323" fmla="*/ 2375277 h 3453324"/>
              <a:gd name="connsiteX324" fmla="*/ 3001508 w 4395438"/>
              <a:gd name="connsiteY324" fmla="*/ 2375099 h 3453324"/>
              <a:gd name="connsiteX325" fmla="*/ 3065620 w 4395438"/>
              <a:gd name="connsiteY325" fmla="*/ 2377411 h 3453324"/>
              <a:gd name="connsiteX326" fmla="*/ 3098343 w 4395438"/>
              <a:gd name="connsiteY326" fmla="*/ 2411557 h 3453324"/>
              <a:gd name="connsiteX327" fmla="*/ 3091941 w 4395438"/>
              <a:gd name="connsiteY327" fmla="*/ 2422939 h 3453324"/>
              <a:gd name="connsiteX328" fmla="*/ 2965316 w 4395438"/>
              <a:gd name="connsiteY328" fmla="*/ 2421516 h 3453324"/>
              <a:gd name="connsiteX329" fmla="*/ 2930459 w 4395438"/>
              <a:gd name="connsiteY329" fmla="*/ 2386659 h 3453324"/>
              <a:gd name="connsiteX330" fmla="*/ 2936861 w 4395438"/>
              <a:gd name="connsiteY330" fmla="*/ 2375988 h 3453324"/>
              <a:gd name="connsiteX331" fmla="*/ 3001508 w 4395438"/>
              <a:gd name="connsiteY331" fmla="*/ 2375099 h 3453324"/>
              <a:gd name="connsiteX332" fmla="*/ 2836202 w 4395438"/>
              <a:gd name="connsiteY332" fmla="*/ 2375099 h 3453324"/>
              <a:gd name="connsiteX333" fmla="*/ 2899158 w 4395438"/>
              <a:gd name="connsiteY333" fmla="*/ 2377411 h 3453324"/>
              <a:gd name="connsiteX334" fmla="*/ 2933304 w 4395438"/>
              <a:gd name="connsiteY334" fmla="*/ 2412268 h 3453324"/>
              <a:gd name="connsiteX335" fmla="*/ 2924057 w 4395438"/>
              <a:gd name="connsiteY335" fmla="*/ 2422939 h 3453324"/>
              <a:gd name="connsiteX336" fmla="*/ 2800989 w 4395438"/>
              <a:gd name="connsiteY336" fmla="*/ 2421516 h 3453324"/>
              <a:gd name="connsiteX337" fmla="*/ 2765420 w 4395438"/>
              <a:gd name="connsiteY337" fmla="*/ 2387370 h 3453324"/>
              <a:gd name="connsiteX338" fmla="*/ 2773246 w 4395438"/>
              <a:gd name="connsiteY338" fmla="*/ 2375988 h 3453324"/>
              <a:gd name="connsiteX339" fmla="*/ 2836202 w 4395438"/>
              <a:gd name="connsiteY339" fmla="*/ 2375099 h 3453324"/>
              <a:gd name="connsiteX340" fmla="*/ 2671431 w 4395438"/>
              <a:gd name="connsiteY340" fmla="*/ 2374388 h 3453324"/>
              <a:gd name="connsiteX341" fmla="*/ 2732698 w 4395438"/>
              <a:gd name="connsiteY341" fmla="*/ 2376700 h 3453324"/>
              <a:gd name="connsiteX342" fmla="*/ 2765421 w 4395438"/>
              <a:gd name="connsiteY342" fmla="*/ 2410135 h 3453324"/>
              <a:gd name="connsiteX343" fmla="*/ 2758307 w 4395438"/>
              <a:gd name="connsiteY343" fmla="*/ 2421517 h 3453324"/>
              <a:gd name="connsiteX344" fmla="*/ 2625992 w 4395438"/>
              <a:gd name="connsiteY344" fmla="*/ 2420094 h 3453324"/>
              <a:gd name="connsiteX345" fmla="*/ 2601805 w 4395438"/>
              <a:gd name="connsiteY345" fmla="*/ 2385236 h 3453324"/>
              <a:gd name="connsiteX346" fmla="*/ 2609631 w 4395438"/>
              <a:gd name="connsiteY346" fmla="*/ 2375277 h 3453324"/>
              <a:gd name="connsiteX347" fmla="*/ 2671431 w 4395438"/>
              <a:gd name="connsiteY347" fmla="*/ 2374388 h 3453324"/>
              <a:gd name="connsiteX348" fmla="*/ 1814315 w 4395438"/>
              <a:gd name="connsiteY348" fmla="*/ 2373144 h 3453324"/>
              <a:gd name="connsiteX349" fmla="*/ 1923866 w 4395438"/>
              <a:gd name="connsiteY349" fmla="*/ 2373855 h 3453324"/>
              <a:gd name="connsiteX350" fmla="*/ 1883318 w 4395438"/>
              <a:gd name="connsiteY350" fmla="*/ 2422940 h 3453324"/>
              <a:gd name="connsiteX351" fmla="*/ 1774477 w 4395438"/>
              <a:gd name="connsiteY351" fmla="*/ 2422228 h 3453324"/>
              <a:gd name="connsiteX352" fmla="*/ 1814315 w 4395438"/>
              <a:gd name="connsiteY352" fmla="*/ 2373144 h 3453324"/>
              <a:gd name="connsiteX353" fmla="*/ 1645719 w 4395438"/>
              <a:gd name="connsiteY353" fmla="*/ 2373143 h 3453324"/>
              <a:gd name="connsiteX354" fmla="*/ 1754560 w 4395438"/>
              <a:gd name="connsiteY354" fmla="*/ 2373854 h 3453324"/>
              <a:gd name="connsiteX355" fmla="*/ 1717568 w 4395438"/>
              <a:gd name="connsiteY355" fmla="*/ 2422939 h 3453324"/>
              <a:gd name="connsiteX356" fmla="*/ 1605882 w 4395438"/>
              <a:gd name="connsiteY356" fmla="*/ 2422227 h 3453324"/>
              <a:gd name="connsiteX357" fmla="*/ 1645719 w 4395438"/>
              <a:gd name="connsiteY357" fmla="*/ 2373143 h 3453324"/>
              <a:gd name="connsiteX358" fmla="*/ 1479968 w 4395438"/>
              <a:gd name="connsiteY358" fmla="*/ 2372432 h 3453324"/>
              <a:gd name="connsiteX359" fmla="*/ 1590230 w 4395438"/>
              <a:gd name="connsiteY359" fmla="*/ 2373143 h 3453324"/>
              <a:gd name="connsiteX360" fmla="*/ 1542569 w 4395438"/>
              <a:gd name="connsiteY360" fmla="*/ 2422939 h 3453324"/>
              <a:gd name="connsiteX361" fmla="*/ 1433728 w 4395438"/>
              <a:gd name="connsiteY361" fmla="*/ 2422228 h 3453324"/>
              <a:gd name="connsiteX362" fmla="*/ 1479968 w 4395438"/>
              <a:gd name="connsiteY362" fmla="*/ 2372432 h 3453324"/>
              <a:gd name="connsiteX363" fmla="*/ 1312083 w 4395438"/>
              <a:gd name="connsiteY363" fmla="*/ 2372431 h 3453324"/>
              <a:gd name="connsiteX364" fmla="*/ 1423058 w 4395438"/>
              <a:gd name="connsiteY364" fmla="*/ 2373142 h 3453324"/>
              <a:gd name="connsiteX365" fmla="*/ 1373973 w 4395438"/>
              <a:gd name="connsiteY365" fmla="*/ 2422938 h 3453324"/>
              <a:gd name="connsiteX366" fmla="*/ 1262999 w 4395438"/>
              <a:gd name="connsiteY366" fmla="*/ 2422227 h 3453324"/>
              <a:gd name="connsiteX367" fmla="*/ 1312083 w 4395438"/>
              <a:gd name="connsiteY367" fmla="*/ 2372431 h 3453324"/>
              <a:gd name="connsiteX368" fmla="*/ 1159406 w 4395438"/>
              <a:gd name="connsiteY368" fmla="*/ 2371276 h 3453324"/>
              <a:gd name="connsiteX369" fmla="*/ 1254462 w 4395438"/>
              <a:gd name="connsiteY369" fmla="*/ 2376700 h 3453324"/>
              <a:gd name="connsiteX370" fmla="*/ 1205378 w 4395438"/>
              <a:gd name="connsiteY370" fmla="*/ 2422228 h 3453324"/>
              <a:gd name="connsiteX371" fmla="*/ 898064 w 4395438"/>
              <a:gd name="connsiteY371" fmla="*/ 2422228 h 3453324"/>
              <a:gd name="connsiteX372" fmla="*/ 865341 w 4395438"/>
              <a:gd name="connsiteY372" fmla="*/ 2419382 h 3453324"/>
              <a:gd name="connsiteX373" fmla="*/ 922963 w 4395438"/>
              <a:gd name="connsiteY373" fmla="*/ 2372432 h 3453324"/>
              <a:gd name="connsiteX374" fmla="*/ 1068083 w 4395438"/>
              <a:gd name="connsiteY374" fmla="*/ 2373854 h 3453324"/>
              <a:gd name="connsiteX375" fmla="*/ 1102229 w 4395438"/>
              <a:gd name="connsiteY375" fmla="*/ 2384525 h 3453324"/>
              <a:gd name="connsiteX376" fmla="*/ 1159406 w 4395438"/>
              <a:gd name="connsiteY376" fmla="*/ 2371276 h 3453324"/>
              <a:gd name="connsiteX377" fmla="*/ 2381279 w 4395438"/>
              <a:gd name="connsiteY377" fmla="*/ 2319078 h 3453324"/>
              <a:gd name="connsiteX378" fmla="*/ 2524266 w 4395438"/>
              <a:gd name="connsiteY378" fmla="*/ 2319078 h 3453324"/>
              <a:gd name="connsiteX379" fmla="*/ 2530668 w 4395438"/>
              <a:gd name="connsiteY379" fmla="*/ 2358205 h 3453324"/>
              <a:gd name="connsiteX380" fmla="*/ 2388393 w 4395438"/>
              <a:gd name="connsiteY380" fmla="*/ 2358205 h 3453324"/>
              <a:gd name="connsiteX381" fmla="*/ 2381279 w 4395438"/>
              <a:gd name="connsiteY381" fmla="*/ 2319078 h 3453324"/>
              <a:gd name="connsiteX382" fmla="*/ 3407348 w 4395438"/>
              <a:gd name="connsiteY382" fmla="*/ 2318189 h 3453324"/>
              <a:gd name="connsiteX383" fmla="*/ 3469681 w 4395438"/>
              <a:gd name="connsiteY383" fmla="*/ 2320501 h 3453324"/>
              <a:gd name="connsiteX384" fmla="*/ 3511653 w 4395438"/>
              <a:gd name="connsiteY384" fmla="*/ 2361049 h 3453324"/>
              <a:gd name="connsiteX385" fmla="*/ 3376492 w 4395438"/>
              <a:gd name="connsiteY385" fmla="*/ 2359627 h 3453324"/>
              <a:gd name="connsiteX386" fmla="*/ 3339500 w 4395438"/>
              <a:gd name="connsiteY386" fmla="*/ 2329749 h 3453324"/>
              <a:gd name="connsiteX387" fmla="*/ 3344480 w 4395438"/>
              <a:gd name="connsiteY387" fmla="*/ 2319078 h 3453324"/>
              <a:gd name="connsiteX388" fmla="*/ 3407348 w 4395438"/>
              <a:gd name="connsiteY388" fmla="*/ 2318189 h 3453324"/>
              <a:gd name="connsiteX389" fmla="*/ 2767821 w 4395438"/>
              <a:gd name="connsiteY389" fmla="*/ 2317745 h 3453324"/>
              <a:gd name="connsiteX390" fmla="*/ 2830155 w 4395438"/>
              <a:gd name="connsiteY390" fmla="*/ 2319790 h 3453324"/>
              <a:gd name="connsiteX391" fmla="*/ 2857899 w 4395438"/>
              <a:gd name="connsiteY391" fmla="*/ 2351802 h 3453324"/>
              <a:gd name="connsiteX392" fmla="*/ 2851497 w 4395438"/>
              <a:gd name="connsiteY392" fmla="*/ 2360338 h 3453324"/>
              <a:gd name="connsiteX393" fmla="*/ 2727718 w 4395438"/>
              <a:gd name="connsiteY393" fmla="*/ 2358915 h 3453324"/>
              <a:gd name="connsiteX394" fmla="*/ 2698551 w 4395438"/>
              <a:gd name="connsiteY394" fmla="*/ 2329038 h 3453324"/>
              <a:gd name="connsiteX395" fmla="*/ 2704953 w 4395438"/>
              <a:gd name="connsiteY395" fmla="*/ 2318367 h 3453324"/>
              <a:gd name="connsiteX396" fmla="*/ 2767821 w 4395438"/>
              <a:gd name="connsiteY396" fmla="*/ 2317745 h 3453324"/>
              <a:gd name="connsiteX397" fmla="*/ 2925391 w 4395438"/>
              <a:gd name="connsiteY397" fmla="*/ 2317033 h 3453324"/>
              <a:gd name="connsiteX398" fmla="*/ 2988081 w 4395438"/>
              <a:gd name="connsiteY398" fmla="*/ 2319078 h 3453324"/>
              <a:gd name="connsiteX399" fmla="*/ 3019381 w 4395438"/>
              <a:gd name="connsiteY399" fmla="*/ 2348955 h 3453324"/>
              <a:gd name="connsiteX400" fmla="*/ 3014402 w 4395438"/>
              <a:gd name="connsiteY400" fmla="*/ 2359626 h 3453324"/>
              <a:gd name="connsiteX401" fmla="*/ 2887065 w 4395438"/>
              <a:gd name="connsiteY401" fmla="*/ 2358203 h 3453324"/>
              <a:gd name="connsiteX402" fmla="*/ 2853631 w 4395438"/>
              <a:gd name="connsiteY402" fmla="*/ 2317655 h 3453324"/>
              <a:gd name="connsiteX403" fmla="*/ 2925391 w 4395438"/>
              <a:gd name="connsiteY403" fmla="*/ 2317033 h 3453324"/>
              <a:gd name="connsiteX404" fmla="*/ 2608918 w 4395438"/>
              <a:gd name="connsiteY404" fmla="*/ 2317033 h 3453324"/>
              <a:gd name="connsiteX405" fmla="*/ 2672942 w 4395438"/>
              <a:gd name="connsiteY405" fmla="*/ 2319078 h 3453324"/>
              <a:gd name="connsiteX406" fmla="*/ 2696418 w 4395438"/>
              <a:gd name="connsiteY406" fmla="*/ 2351090 h 3453324"/>
              <a:gd name="connsiteX407" fmla="*/ 2688592 w 4395438"/>
              <a:gd name="connsiteY407" fmla="*/ 2360337 h 3453324"/>
              <a:gd name="connsiteX408" fmla="*/ 2569793 w 4395438"/>
              <a:gd name="connsiteY408" fmla="*/ 2358914 h 3453324"/>
              <a:gd name="connsiteX409" fmla="*/ 2537781 w 4395438"/>
              <a:gd name="connsiteY409" fmla="*/ 2331171 h 3453324"/>
              <a:gd name="connsiteX410" fmla="*/ 2544895 w 4395438"/>
              <a:gd name="connsiteY410" fmla="*/ 2317655 h 3453324"/>
              <a:gd name="connsiteX411" fmla="*/ 2608918 w 4395438"/>
              <a:gd name="connsiteY411" fmla="*/ 2317033 h 3453324"/>
              <a:gd name="connsiteX412" fmla="*/ 3025072 w 4395438"/>
              <a:gd name="connsiteY412" fmla="*/ 2316944 h 3453324"/>
              <a:gd name="connsiteX413" fmla="*/ 3183709 w 4395438"/>
              <a:gd name="connsiteY413" fmla="*/ 2316944 h 3453324"/>
              <a:gd name="connsiteX414" fmla="*/ 3286858 w 4395438"/>
              <a:gd name="connsiteY414" fmla="*/ 2316944 h 3453324"/>
              <a:gd name="connsiteX415" fmla="*/ 3340211 w 4395438"/>
              <a:gd name="connsiteY415" fmla="*/ 2360337 h 3453324"/>
              <a:gd name="connsiteX416" fmla="*/ 3055662 w 4395438"/>
              <a:gd name="connsiteY416" fmla="*/ 2358915 h 3453324"/>
              <a:gd name="connsiteX417" fmla="*/ 3018670 w 4395438"/>
              <a:gd name="connsiteY417" fmla="*/ 2328326 h 3453324"/>
              <a:gd name="connsiteX418" fmla="*/ 3025072 w 4395438"/>
              <a:gd name="connsiteY418" fmla="*/ 2316944 h 3453324"/>
              <a:gd name="connsiteX419" fmla="*/ 2253230 w 4395438"/>
              <a:gd name="connsiteY419" fmla="*/ 2315521 h 3453324"/>
              <a:gd name="connsiteX420" fmla="*/ 2334328 w 4395438"/>
              <a:gd name="connsiteY420" fmla="*/ 2315521 h 3453324"/>
              <a:gd name="connsiteX421" fmla="*/ 2364917 w 4395438"/>
              <a:gd name="connsiteY421" fmla="*/ 2357493 h 3453324"/>
              <a:gd name="connsiteX422" fmla="*/ 2226199 w 4395438"/>
              <a:gd name="connsiteY422" fmla="*/ 2357493 h 3453324"/>
              <a:gd name="connsiteX423" fmla="*/ 2253230 w 4395438"/>
              <a:gd name="connsiteY423" fmla="*/ 2315521 h 3453324"/>
              <a:gd name="connsiteX424" fmla="*/ 1755981 w 4395438"/>
              <a:gd name="connsiteY424" fmla="*/ 2314099 h 3453324"/>
              <a:gd name="connsiteX425" fmla="*/ 1876915 w 4395438"/>
              <a:gd name="connsiteY425" fmla="*/ 2314099 h 3453324"/>
              <a:gd name="connsiteX426" fmla="*/ 1840635 w 4395438"/>
              <a:gd name="connsiteY426" fmla="*/ 2360338 h 3453324"/>
              <a:gd name="connsiteX427" fmla="*/ 1735351 w 4395438"/>
              <a:gd name="connsiteY427" fmla="*/ 2359626 h 3453324"/>
              <a:gd name="connsiteX428" fmla="*/ 1755981 w 4395438"/>
              <a:gd name="connsiteY428" fmla="*/ 2314099 h 3453324"/>
              <a:gd name="connsiteX429" fmla="*/ 2093884 w 4395438"/>
              <a:gd name="connsiteY429" fmla="*/ 2314098 h 3453324"/>
              <a:gd name="connsiteX430" fmla="*/ 2171424 w 4395438"/>
              <a:gd name="connsiteY430" fmla="*/ 2315520 h 3453324"/>
              <a:gd name="connsiteX431" fmla="*/ 2201301 w 4395438"/>
              <a:gd name="connsiteY431" fmla="*/ 2358202 h 3453324"/>
              <a:gd name="connsiteX432" fmla="*/ 2062584 w 4395438"/>
              <a:gd name="connsiteY432" fmla="*/ 2358202 h 3453324"/>
              <a:gd name="connsiteX433" fmla="*/ 2093884 w 4395438"/>
              <a:gd name="connsiteY433" fmla="*/ 2314098 h 3453324"/>
              <a:gd name="connsiteX434" fmla="*/ 1930979 w 4395438"/>
              <a:gd name="connsiteY434" fmla="*/ 2313388 h 3453324"/>
              <a:gd name="connsiteX435" fmla="*/ 2040531 w 4395438"/>
              <a:gd name="connsiteY435" fmla="*/ 2313388 h 3453324"/>
              <a:gd name="connsiteX436" fmla="*/ 2040531 w 4395438"/>
              <a:gd name="connsiteY436" fmla="*/ 2356781 h 3453324"/>
              <a:gd name="connsiteX437" fmla="*/ 1898968 w 4395438"/>
              <a:gd name="connsiteY437" fmla="*/ 2356781 h 3453324"/>
              <a:gd name="connsiteX438" fmla="*/ 1930979 w 4395438"/>
              <a:gd name="connsiteY438" fmla="*/ 2313388 h 3453324"/>
              <a:gd name="connsiteX439" fmla="*/ 1605882 w 4395438"/>
              <a:gd name="connsiteY439" fmla="*/ 2312676 h 3453324"/>
              <a:gd name="connsiteX440" fmla="*/ 1716145 w 4395438"/>
              <a:gd name="connsiteY440" fmla="*/ 2313388 h 3453324"/>
              <a:gd name="connsiteX441" fmla="*/ 1676308 w 4395438"/>
              <a:gd name="connsiteY441" fmla="*/ 2360338 h 3453324"/>
              <a:gd name="connsiteX442" fmla="*/ 1569602 w 4395438"/>
              <a:gd name="connsiteY442" fmla="*/ 2359627 h 3453324"/>
              <a:gd name="connsiteX443" fmla="*/ 1605882 w 4395438"/>
              <a:gd name="connsiteY443" fmla="*/ 2312676 h 3453324"/>
              <a:gd name="connsiteX444" fmla="*/ 1450091 w 4395438"/>
              <a:gd name="connsiteY444" fmla="*/ 2312676 h 3453324"/>
              <a:gd name="connsiteX445" fmla="*/ 1554664 w 4395438"/>
              <a:gd name="connsiteY445" fmla="*/ 2313388 h 3453324"/>
              <a:gd name="connsiteX446" fmla="*/ 1511269 w 4395438"/>
              <a:gd name="connsiteY446" fmla="*/ 2360338 h 3453324"/>
              <a:gd name="connsiteX447" fmla="*/ 1403140 w 4395438"/>
              <a:gd name="connsiteY447" fmla="*/ 2359626 h 3453324"/>
              <a:gd name="connsiteX448" fmla="*/ 1450091 w 4395438"/>
              <a:gd name="connsiteY448" fmla="*/ 2312676 h 3453324"/>
              <a:gd name="connsiteX449" fmla="*/ 1127126 w 4395438"/>
              <a:gd name="connsiteY449" fmla="*/ 2311964 h 3453324"/>
              <a:gd name="connsiteX450" fmla="*/ 1229564 w 4395438"/>
              <a:gd name="connsiteY450" fmla="*/ 2312676 h 3453324"/>
              <a:gd name="connsiteX451" fmla="*/ 1181191 w 4395438"/>
              <a:gd name="connsiteY451" fmla="*/ 2360337 h 3453324"/>
              <a:gd name="connsiteX452" fmla="*/ 1070928 w 4395438"/>
              <a:gd name="connsiteY452" fmla="*/ 2359626 h 3453324"/>
              <a:gd name="connsiteX453" fmla="*/ 1127126 w 4395438"/>
              <a:gd name="connsiteY453" fmla="*/ 2311964 h 3453324"/>
              <a:gd name="connsiteX454" fmla="*/ 1287185 w 4395438"/>
              <a:gd name="connsiteY454" fmla="*/ 2311964 h 3453324"/>
              <a:gd name="connsiteX455" fmla="*/ 1393180 w 4395438"/>
              <a:gd name="connsiteY455" fmla="*/ 2312676 h 3453324"/>
              <a:gd name="connsiteX456" fmla="*/ 1343384 w 4395438"/>
              <a:gd name="connsiteY456" fmla="*/ 2359626 h 3453324"/>
              <a:gd name="connsiteX457" fmla="*/ 1237389 w 4395438"/>
              <a:gd name="connsiteY457" fmla="*/ 2358914 h 3453324"/>
              <a:gd name="connsiteX458" fmla="*/ 1287185 w 4395438"/>
              <a:gd name="connsiteY458" fmla="*/ 2311964 h 3453324"/>
              <a:gd name="connsiteX459" fmla="*/ 990988 w 4395438"/>
              <a:gd name="connsiteY459" fmla="*/ 2308908 h 3453324"/>
              <a:gd name="connsiteX460" fmla="*/ 1065237 w 4395438"/>
              <a:gd name="connsiteY460" fmla="*/ 2315522 h 3453324"/>
              <a:gd name="connsiteX461" fmla="*/ 1016864 w 4395438"/>
              <a:gd name="connsiteY461" fmla="*/ 2360338 h 3453324"/>
              <a:gd name="connsiteX462" fmla="*/ 903755 w 4395438"/>
              <a:gd name="connsiteY462" fmla="*/ 2359627 h 3453324"/>
              <a:gd name="connsiteX463" fmla="*/ 990988 w 4395438"/>
              <a:gd name="connsiteY463" fmla="*/ 2308908 h 3453324"/>
              <a:gd name="connsiteX464" fmla="*/ 2012076 w 4395438"/>
              <a:gd name="connsiteY464" fmla="*/ 2271416 h 3453324"/>
              <a:gd name="connsiteX465" fmla="*/ 2115225 w 4395438"/>
              <a:gd name="connsiteY465" fmla="*/ 2271416 h 3453324"/>
              <a:gd name="connsiteX466" fmla="*/ 2127319 w 4395438"/>
              <a:gd name="connsiteY466" fmla="*/ 2284221 h 3453324"/>
              <a:gd name="connsiteX467" fmla="*/ 2115225 w 4395438"/>
              <a:gd name="connsiteY467" fmla="*/ 2300582 h 3453324"/>
              <a:gd name="connsiteX468" fmla="*/ 2061872 w 4395438"/>
              <a:gd name="connsiteY468" fmla="*/ 2301294 h 3453324"/>
              <a:gd name="connsiteX469" fmla="*/ 2012076 w 4395438"/>
              <a:gd name="connsiteY469" fmla="*/ 2300582 h 3453324"/>
              <a:gd name="connsiteX470" fmla="*/ 1997849 w 4395438"/>
              <a:gd name="connsiteY470" fmla="*/ 2286354 h 3453324"/>
              <a:gd name="connsiteX471" fmla="*/ 2012076 w 4395438"/>
              <a:gd name="connsiteY471" fmla="*/ 2271416 h 3453324"/>
              <a:gd name="connsiteX472" fmla="*/ 3397566 w 4395438"/>
              <a:gd name="connsiteY472" fmla="*/ 2271238 h 3453324"/>
              <a:gd name="connsiteX473" fmla="*/ 3467547 w 4395438"/>
              <a:gd name="connsiteY473" fmla="*/ 2294891 h 3453324"/>
              <a:gd name="connsiteX474" fmla="*/ 3323849 w 4395438"/>
              <a:gd name="connsiteY474" fmla="*/ 2272127 h 3453324"/>
              <a:gd name="connsiteX475" fmla="*/ 3397566 w 4395438"/>
              <a:gd name="connsiteY475" fmla="*/ 2271238 h 3453324"/>
              <a:gd name="connsiteX476" fmla="*/ 3222891 w 4395438"/>
              <a:gd name="connsiteY476" fmla="*/ 2270738 h 3453324"/>
              <a:gd name="connsiteX477" fmla="*/ 3316025 w 4395438"/>
              <a:gd name="connsiteY477" fmla="*/ 2304851 h 3453324"/>
              <a:gd name="connsiteX478" fmla="*/ 3170193 w 4395438"/>
              <a:gd name="connsiteY478" fmla="*/ 2279241 h 3453324"/>
              <a:gd name="connsiteX479" fmla="*/ 3222891 w 4395438"/>
              <a:gd name="connsiteY479" fmla="*/ 2270738 h 3453324"/>
              <a:gd name="connsiteX480" fmla="*/ 2464510 w 4395438"/>
              <a:gd name="connsiteY480" fmla="*/ 2270705 h 3453324"/>
              <a:gd name="connsiteX481" fmla="*/ 2553432 w 4395438"/>
              <a:gd name="connsiteY481" fmla="*/ 2271416 h 3453324"/>
              <a:gd name="connsiteX482" fmla="*/ 2579753 w 4395438"/>
              <a:gd name="connsiteY482" fmla="*/ 2290624 h 3453324"/>
              <a:gd name="connsiteX483" fmla="*/ 2573350 w 4395438"/>
              <a:gd name="connsiteY483" fmla="*/ 2302006 h 3453324"/>
              <a:gd name="connsiteX484" fmla="*/ 2464510 w 4395438"/>
              <a:gd name="connsiteY484" fmla="*/ 2301294 h 3453324"/>
              <a:gd name="connsiteX485" fmla="*/ 2443880 w 4395438"/>
              <a:gd name="connsiteY485" fmla="*/ 2283510 h 3453324"/>
              <a:gd name="connsiteX486" fmla="*/ 2464510 w 4395438"/>
              <a:gd name="connsiteY486" fmla="*/ 2270705 h 3453324"/>
              <a:gd name="connsiteX487" fmla="*/ 2313699 w 4395438"/>
              <a:gd name="connsiteY487" fmla="*/ 2270705 h 3453324"/>
              <a:gd name="connsiteX488" fmla="*/ 2406177 w 4395438"/>
              <a:gd name="connsiteY488" fmla="*/ 2271416 h 3453324"/>
              <a:gd name="connsiteX489" fmla="*/ 2429652 w 4395438"/>
              <a:gd name="connsiteY489" fmla="*/ 2292046 h 3453324"/>
              <a:gd name="connsiteX490" fmla="*/ 2423250 w 4395438"/>
              <a:gd name="connsiteY490" fmla="*/ 2302006 h 3453324"/>
              <a:gd name="connsiteX491" fmla="*/ 2313699 w 4395438"/>
              <a:gd name="connsiteY491" fmla="*/ 2301294 h 3453324"/>
              <a:gd name="connsiteX492" fmla="*/ 2295203 w 4395438"/>
              <a:gd name="connsiteY492" fmla="*/ 2285644 h 3453324"/>
              <a:gd name="connsiteX493" fmla="*/ 2313699 w 4395438"/>
              <a:gd name="connsiteY493" fmla="*/ 2270705 h 3453324"/>
              <a:gd name="connsiteX494" fmla="*/ 3074447 w 4395438"/>
              <a:gd name="connsiteY494" fmla="*/ 2270160 h 3453324"/>
              <a:gd name="connsiteX495" fmla="*/ 3169482 w 4395438"/>
              <a:gd name="connsiteY495" fmla="*/ 2306274 h 3453324"/>
              <a:gd name="connsiteX496" fmla="*/ 3023650 w 4395438"/>
              <a:gd name="connsiteY496" fmla="*/ 2279953 h 3453324"/>
              <a:gd name="connsiteX497" fmla="*/ 3074447 w 4395438"/>
              <a:gd name="connsiteY497" fmla="*/ 2270160 h 3453324"/>
              <a:gd name="connsiteX498" fmla="*/ 2213395 w 4395438"/>
              <a:gd name="connsiteY498" fmla="*/ 2269994 h 3453324"/>
              <a:gd name="connsiteX499" fmla="*/ 2258922 w 4395438"/>
              <a:gd name="connsiteY499" fmla="*/ 2270705 h 3453324"/>
              <a:gd name="connsiteX500" fmla="*/ 2278129 w 4395438"/>
              <a:gd name="connsiteY500" fmla="*/ 2285644 h 3453324"/>
              <a:gd name="connsiteX501" fmla="*/ 2260345 w 4395438"/>
              <a:gd name="connsiteY501" fmla="*/ 2301294 h 3453324"/>
              <a:gd name="connsiteX502" fmla="*/ 2165021 w 4395438"/>
              <a:gd name="connsiteY502" fmla="*/ 2301294 h 3453324"/>
              <a:gd name="connsiteX503" fmla="*/ 2145814 w 4395438"/>
              <a:gd name="connsiteY503" fmla="*/ 2286355 h 3453324"/>
              <a:gd name="connsiteX504" fmla="*/ 2167155 w 4395438"/>
              <a:gd name="connsiteY504" fmla="*/ 2270705 h 3453324"/>
              <a:gd name="connsiteX505" fmla="*/ 2213395 w 4395438"/>
              <a:gd name="connsiteY505" fmla="*/ 2269994 h 3453324"/>
              <a:gd name="connsiteX506" fmla="*/ 1975796 w 4395438"/>
              <a:gd name="connsiteY506" fmla="*/ 2269282 h 3453324"/>
              <a:gd name="connsiteX507" fmla="*/ 1984332 w 4395438"/>
              <a:gd name="connsiteY507" fmla="*/ 2279952 h 3453324"/>
              <a:gd name="connsiteX508" fmla="*/ 1962279 w 4395438"/>
              <a:gd name="connsiteY508" fmla="*/ 2299871 h 3453324"/>
              <a:gd name="connsiteX509" fmla="*/ 1849882 w 4395438"/>
              <a:gd name="connsiteY509" fmla="*/ 2300582 h 3453324"/>
              <a:gd name="connsiteX510" fmla="*/ 1844191 w 4395438"/>
              <a:gd name="connsiteY510" fmla="*/ 2288489 h 3453324"/>
              <a:gd name="connsiteX511" fmla="*/ 1869801 w 4395438"/>
              <a:gd name="connsiteY511" fmla="*/ 2269994 h 3453324"/>
              <a:gd name="connsiteX512" fmla="*/ 1975796 w 4395438"/>
              <a:gd name="connsiteY512" fmla="*/ 2269282 h 3453324"/>
              <a:gd name="connsiteX513" fmla="*/ 2938662 w 4395438"/>
              <a:gd name="connsiteY513" fmla="*/ 2269126 h 3453324"/>
              <a:gd name="connsiteX514" fmla="*/ 3020092 w 4395438"/>
              <a:gd name="connsiteY514" fmla="*/ 2297737 h 3453324"/>
              <a:gd name="connsiteX515" fmla="*/ 2886354 w 4395438"/>
              <a:gd name="connsiteY515" fmla="*/ 2275684 h 3453324"/>
              <a:gd name="connsiteX516" fmla="*/ 2938662 w 4395438"/>
              <a:gd name="connsiteY516" fmla="*/ 2269126 h 3453324"/>
              <a:gd name="connsiteX517" fmla="*/ 2787184 w 4395438"/>
              <a:gd name="connsiteY517" fmla="*/ 2268237 h 3453324"/>
              <a:gd name="connsiteX518" fmla="*/ 2871416 w 4395438"/>
              <a:gd name="connsiteY518" fmla="*/ 2298448 h 3453324"/>
              <a:gd name="connsiteX519" fmla="*/ 2741234 w 4395438"/>
              <a:gd name="connsiteY519" fmla="*/ 2276396 h 3453324"/>
              <a:gd name="connsiteX520" fmla="*/ 2787184 w 4395438"/>
              <a:gd name="connsiteY520" fmla="*/ 2268237 h 3453324"/>
              <a:gd name="connsiteX521" fmla="*/ 1762672 w 4395438"/>
              <a:gd name="connsiteY521" fmla="*/ 2267982 h 3453324"/>
              <a:gd name="connsiteX522" fmla="*/ 1838500 w 4395438"/>
              <a:gd name="connsiteY522" fmla="*/ 2271416 h 3453324"/>
              <a:gd name="connsiteX523" fmla="*/ 1810757 w 4395438"/>
              <a:gd name="connsiteY523" fmla="*/ 2299871 h 3453324"/>
              <a:gd name="connsiteX524" fmla="*/ 1697648 w 4395438"/>
              <a:gd name="connsiteY524" fmla="*/ 2301294 h 3453324"/>
              <a:gd name="connsiteX525" fmla="*/ 1762672 w 4395438"/>
              <a:gd name="connsiteY525" fmla="*/ 2267982 h 3453324"/>
              <a:gd name="connsiteX526" fmla="*/ 2650212 w 4395438"/>
              <a:gd name="connsiteY526" fmla="*/ 2267904 h 3453324"/>
              <a:gd name="connsiteX527" fmla="*/ 2722738 w 4395438"/>
              <a:gd name="connsiteY527" fmla="*/ 2296315 h 3453324"/>
              <a:gd name="connsiteX528" fmla="*/ 2593980 w 4395438"/>
              <a:gd name="connsiteY528" fmla="*/ 2273551 h 3453324"/>
              <a:gd name="connsiteX529" fmla="*/ 2650212 w 4395438"/>
              <a:gd name="connsiteY529" fmla="*/ 2267904 h 3453324"/>
              <a:gd name="connsiteX530" fmla="*/ 1531187 w 4395438"/>
              <a:gd name="connsiteY530" fmla="*/ 2267148 h 3453324"/>
              <a:gd name="connsiteX531" fmla="*/ 1396737 w 4395438"/>
              <a:gd name="connsiteY531" fmla="*/ 2291335 h 3453324"/>
              <a:gd name="connsiteX532" fmla="*/ 1531187 w 4395438"/>
              <a:gd name="connsiteY532" fmla="*/ 2267148 h 3453324"/>
              <a:gd name="connsiteX533" fmla="*/ 1624155 w 4395438"/>
              <a:gd name="connsiteY533" fmla="*/ 2267070 h 3453324"/>
              <a:gd name="connsiteX534" fmla="*/ 1689824 w 4395438"/>
              <a:gd name="connsiteY534" fmla="*/ 2272839 h 3453324"/>
              <a:gd name="connsiteX535" fmla="*/ 1661369 w 4395438"/>
              <a:gd name="connsiteY535" fmla="*/ 2299159 h 3453324"/>
              <a:gd name="connsiteX536" fmla="*/ 1546126 w 4395438"/>
              <a:gd name="connsiteY536" fmla="*/ 2300582 h 3453324"/>
              <a:gd name="connsiteX537" fmla="*/ 1624155 w 4395438"/>
              <a:gd name="connsiteY537" fmla="*/ 2267070 h 3453324"/>
              <a:gd name="connsiteX538" fmla="*/ 1323955 w 4395438"/>
              <a:gd name="connsiteY538" fmla="*/ 2265914 h 3453324"/>
              <a:gd name="connsiteX539" fmla="*/ 1381087 w 4395438"/>
              <a:gd name="connsiteY539" fmla="*/ 2272128 h 3453324"/>
              <a:gd name="connsiteX540" fmla="*/ 1245926 w 4395438"/>
              <a:gd name="connsiteY540" fmla="*/ 2297026 h 3453324"/>
              <a:gd name="connsiteX541" fmla="*/ 1323955 w 4395438"/>
              <a:gd name="connsiteY541" fmla="*/ 2265914 h 3453324"/>
              <a:gd name="connsiteX542" fmla="*/ 1080888 w 4395438"/>
              <a:gd name="connsiteY542" fmla="*/ 2265725 h 3453324"/>
              <a:gd name="connsiteX543" fmla="*/ 935056 w 4395438"/>
              <a:gd name="connsiteY543" fmla="*/ 2292047 h 3453324"/>
              <a:gd name="connsiteX544" fmla="*/ 1080888 w 4395438"/>
              <a:gd name="connsiteY544" fmla="*/ 2265725 h 3453324"/>
              <a:gd name="connsiteX545" fmla="*/ 1176634 w 4395438"/>
              <a:gd name="connsiteY545" fmla="*/ 2265592 h 3453324"/>
              <a:gd name="connsiteX546" fmla="*/ 1230987 w 4395438"/>
              <a:gd name="connsiteY546" fmla="*/ 2272128 h 3453324"/>
              <a:gd name="connsiteX547" fmla="*/ 1094403 w 4395438"/>
              <a:gd name="connsiteY547" fmla="*/ 2295603 h 3453324"/>
              <a:gd name="connsiteX548" fmla="*/ 1176634 w 4395438"/>
              <a:gd name="connsiteY548" fmla="*/ 2265592 h 3453324"/>
              <a:gd name="connsiteX549" fmla="*/ 853248 w 4395438"/>
              <a:gd name="connsiteY549" fmla="*/ 2230156 h 3453324"/>
              <a:gd name="connsiteX550" fmla="*/ 798474 w 4395438"/>
              <a:gd name="connsiteY550" fmla="*/ 2258611 h 3453324"/>
              <a:gd name="connsiteX551" fmla="*/ 552338 w 4395438"/>
              <a:gd name="connsiteY551" fmla="*/ 2637062 h 3453324"/>
              <a:gd name="connsiteX552" fmla="*/ 533843 w 4395438"/>
              <a:gd name="connsiteY552" fmla="*/ 2668362 h 3453324"/>
              <a:gd name="connsiteX553" fmla="*/ 3892237 w 4395438"/>
              <a:gd name="connsiteY553" fmla="*/ 2668362 h 3453324"/>
              <a:gd name="connsiteX554" fmla="*/ 3872319 w 4395438"/>
              <a:gd name="connsiteY554" fmla="*/ 2636351 h 3453324"/>
              <a:gd name="connsiteX555" fmla="*/ 3613379 w 4395438"/>
              <a:gd name="connsiteY555" fmla="*/ 2262879 h 3453324"/>
              <a:gd name="connsiteX556" fmla="*/ 3555046 w 4395438"/>
              <a:gd name="connsiteY556" fmla="*/ 2233002 h 3453324"/>
              <a:gd name="connsiteX557" fmla="*/ 853248 w 4395438"/>
              <a:gd name="connsiteY557" fmla="*/ 2230156 h 3453324"/>
              <a:gd name="connsiteX558" fmla="*/ 902332 w 4395438"/>
              <a:gd name="connsiteY558" fmla="*/ 2100686 h 3453324"/>
              <a:gd name="connsiteX559" fmla="*/ 2907696 w 4395438"/>
              <a:gd name="connsiteY559" fmla="*/ 2114203 h 3453324"/>
              <a:gd name="connsiteX560" fmla="*/ 3594171 w 4395438"/>
              <a:gd name="connsiteY560" fmla="*/ 2119182 h 3453324"/>
              <a:gd name="connsiteX561" fmla="*/ 3636143 w 4395438"/>
              <a:gd name="connsiteY561" fmla="*/ 2146214 h 3453324"/>
              <a:gd name="connsiteX562" fmla="*/ 3656061 w 4395438"/>
              <a:gd name="connsiteY562" fmla="*/ 2179649 h 3453324"/>
              <a:gd name="connsiteX563" fmla="*/ 4368858 w 4395438"/>
              <a:gd name="connsiteY563" fmla="*/ 3207584 h 3453324"/>
              <a:gd name="connsiteX564" fmla="*/ 4378105 w 4395438"/>
              <a:gd name="connsiteY564" fmla="*/ 3349859 h 3453324"/>
              <a:gd name="connsiteX565" fmla="*/ 4208798 w 4395438"/>
              <a:gd name="connsiteY565" fmla="*/ 3453008 h 3453324"/>
              <a:gd name="connsiteX566" fmla="*/ 3949147 w 4395438"/>
              <a:gd name="connsiteY566" fmla="*/ 3453008 h 3453324"/>
              <a:gd name="connsiteX567" fmla="*/ 2196322 w 4395438"/>
              <a:gd name="connsiteY567" fmla="*/ 3453008 h 3453324"/>
              <a:gd name="connsiteX568" fmla="*/ 198074 w 4395438"/>
              <a:gd name="connsiteY568" fmla="*/ 3453008 h 3453324"/>
              <a:gd name="connsiteX569" fmla="*/ 8137 w 4395438"/>
              <a:gd name="connsiteY569" fmla="*/ 3319270 h 3453324"/>
              <a:gd name="connsiteX570" fmla="*/ 40861 w 4395438"/>
              <a:gd name="connsiteY570" fmla="*/ 3136447 h 3453324"/>
              <a:gd name="connsiteX571" fmla="*/ 785669 w 4395438"/>
              <a:gd name="connsiteY571" fmla="*/ 2166844 h 3453324"/>
              <a:gd name="connsiteX572" fmla="*/ 796340 w 4395438"/>
              <a:gd name="connsiteY572" fmla="*/ 2152617 h 3453324"/>
              <a:gd name="connsiteX573" fmla="*/ 902332 w 4395438"/>
              <a:gd name="connsiteY573" fmla="*/ 2100686 h 3453324"/>
              <a:gd name="connsiteX574" fmla="*/ 945015 w 4395438"/>
              <a:gd name="connsiteY574" fmla="*/ 186380 h 3453324"/>
              <a:gd name="connsiteX575" fmla="*/ 875300 w 4395438"/>
              <a:gd name="connsiteY575" fmla="*/ 258228 h 3453324"/>
              <a:gd name="connsiteX576" fmla="*/ 875300 w 4395438"/>
              <a:gd name="connsiteY576" fmla="*/ 1759228 h 3453324"/>
              <a:gd name="connsiteX577" fmla="*/ 950706 w 4395438"/>
              <a:gd name="connsiteY577" fmla="*/ 1836056 h 3453324"/>
              <a:gd name="connsiteX578" fmla="*/ 2601805 w 4395438"/>
              <a:gd name="connsiteY578" fmla="*/ 1836056 h 3453324"/>
              <a:gd name="connsiteX579" fmla="*/ 3470393 w 4395438"/>
              <a:gd name="connsiteY579" fmla="*/ 1836056 h 3453324"/>
              <a:gd name="connsiteX580" fmla="*/ 3545798 w 4395438"/>
              <a:gd name="connsiteY580" fmla="*/ 1759228 h 3453324"/>
              <a:gd name="connsiteX581" fmla="*/ 3545798 w 4395438"/>
              <a:gd name="connsiteY581" fmla="*/ 258228 h 3453324"/>
              <a:gd name="connsiteX582" fmla="*/ 3476084 w 4395438"/>
              <a:gd name="connsiteY582" fmla="*/ 186380 h 3453324"/>
              <a:gd name="connsiteX583" fmla="*/ 2179961 w 4395438"/>
              <a:gd name="connsiteY583" fmla="*/ 186380 h 3453324"/>
              <a:gd name="connsiteX584" fmla="*/ 945015 w 4395438"/>
              <a:gd name="connsiteY584" fmla="*/ 186380 h 3453324"/>
              <a:gd name="connsiteX585" fmla="*/ 884548 w 4395438"/>
              <a:gd name="connsiteY585" fmla="*/ 0 h 3453324"/>
              <a:gd name="connsiteX586" fmla="*/ 2226200 w 4395438"/>
              <a:gd name="connsiteY586" fmla="*/ 711 h 3453324"/>
              <a:gd name="connsiteX587" fmla="*/ 3536550 w 4395438"/>
              <a:gd name="connsiteY587" fmla="*/ 0 h 3453324"/>
              <a:gd name="connsiteX588" fmla="*/ 3653215 w 4395438"/>
              <a:gd name="connsiteY588" fmla="*/ 114531 h 3453324"/>
              <a:gd name="connsiteX589" fmla="*/ 3653927 w 4395438"/>
              <a:gd name="connsiteY589" fmla="*/ 1885852 h 3453324"/>
              <a:gd name="connsiteX590" fmla="*/ 3537262 w 4395438"/>
              <a:gd name="connsiteY590" fmla="*/ 2001806 h 3453324"/>
              <a:gd name="connsiteX591" fmla="*/ 2283821 w 4395438"/>
              <a:gd name="connsiteY591" fmla="*/ 2001806 h 3453324"/>
              <a:gd name="connsiteX592" fmla="*/ 884548 w 4395438"/>
              <a:gd name="connsiteY592" fmla="*/ 2001806 h 3453324"/>
              <a:gd name="connsiteX593" fmla="*/ 767885 w 4395438"/>
              <a:gd name="connsiteY593" fmla="*/ 1885852 h 3453324"/>
              <a:gd name="connsiteX594" fmla="*/ 767885 w 4395438"/>
              <a:gd name="connsiteY594" fmla="*/ 114531 h 3453324"/>
              <a:gd name="connsiteX595" fmla="*/ 884548 w 4395438"/>
              <a:gd name="connsiteY595" fmla="*/ 0 h 345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Lst>
            <a:rect l="l" t="t" r="r" b="b"/>
            <a:pathLst>
              <a:path w="4395438" h="3453324">
                <a:moveTo>
                  <a:pt x="3437669" y="3099455"/>
                </a:moveTo>
                <a:cubicBezTo>
                  <a:pt x="3408503" y="3098032"/>
                  <a:pt x="3402812" y="3111549"/>
                  <a:pt x="3410637" y="3138581"/>
                </a:cubicBezTo>
                <a:cubicBezTo>
                  <a:pt x="3461145" y="3138581"/>
                  <a:pt x="3510229" y="3138581"/>
                  <a:pt x="3558603" y="3138581"/>
                </a:cubicBezTo>
                <a:cubicBezTo>
                  <a:pt x="3563583" y="3111549"/>
                  <a:pt x="3554334" y="3100167"/>
                  <a:pt x="3529437" y="3100878"/>
                </a:cubicBezTo>
                <a:cubicBezTo>
                  <a:pt x="3498847" y="3101589"/>
                  <a:pt x="3468258" y="3101589"/>
                  <a:pt x="3437669" y="3099455"/>
                </a:cubicBezTo>
                <a:close/>
                <a:moveTo>
                  <a:pt x="878146" y="3097321"/>
                </a:moveTo>
                <a:cubicBezTo>
                  <a:pt x="853959" y="3096609"/>
                  <a:pt x="846134" y="3110126"/>
                  <a:pt x="841866" y="3133601"/>
                </a:cubicBezTo>
                <a:cubicBezTo>
                  <a:pt x="897353" y="3133601"/>
                  <a:pt x="949995" y="3133601"/>
                  <a:pt x="1002637" y="3133601"/>
                </a:cubicBezTo>
                <a:cubicBezTo>
                  <a:pt x="1006193" y="3100878"/>
                  <a:pt x="1006193" y="3100167"/>
                  <a:pt x="981295" y="3099455"/>
                </a:cubicBezTo>
                <a:cubicBezTo>
                  <a:pt x="947149" y="3098032"/>
                  <a:pt x="913003" y="3098744"/>
                  <a:pt x="878146" y="3097321"/>
                </a:cubicBezTo>
                <a:close/>
                <a:moveTo>
                  <a:pt x="2575340" y="2971397"/>
                </a:moveTo>
                <a:cubicBezTo>
                  <a:pt x="2567926" y="2971097"/>
                  <a:pt x="2558411" y="2972475"/>
                  <a:pt x="2546318" y="2974965"/>
                </a:cubicBezTo>
                <a:cubicBezTo>
                  <a:pt x="2547029" y="2990615"/>
                  <a:pt x="2548452" y="3006976"/>
                  <a:pt x="2549163" y="3022627"/>
                </a:cubicBezTo>
                <a:cubicBezTo>
                  <a:pt x="2442457" y="3022627"/>
                  <a:pt x="2337885" y="3022627"/>
                  <a:pt x="2233313" y="3022627"/>
                </a:cubicBezTo>
                <a:cubicBezTo>
                  <a:pt x="2232602" y="3003420"/>
                  <a:pt x="2231891" y="2988481"/>
                  <a:pt x="2230468" y="2972831"/>
                </a:cubicBezTo>
                <a:cubicBezTo>
                  <a:pt x="2214818" y="2972831"/>
                  <a:pt x="2201301" y="2972831"/>
                  <a:pt x="2187074" y="2972831"/>
                </a:cubicBezTo>
                <a:cubicBezTo>
                  <a:pt x="2184940" y="2989192"/>
                  <a:pt x="2183517" y="3003420"/>
                  <a:pt x="2182805" y="3020493"/>
                </a:cubicBezTo>
                <a:cubicBezTo>
                  <a:pt x="2073254" y="3020493"/>
                  <a:pt x="1967260" y="3020493"/>
                  <a:pt x="1860554" y="3020493"/>
                </a:cubicBezTo>
                <a:cubicBezTo>
                  <a:pt x="1861265" y="3010533"/>
                  <a:pt x="1861976" y="3003420"/>
                  <a:pt x="1862687" y="2996306"/>
                </a:cubicBezTo>
                <a:cubicBezTo>
                  <a:pt x="1863399" y="2988481"/>
                  <a:pt x="1864110" y="2980656"/>
                  <a:pt x="1864822" y="2973542"/>
                </a:cubicBezTo>
                <a:cubicBezTo>
                  <a:pt x="1821428" y="2967851"/>
                  <a:pt x="1816448" y="2974253"/>
                  <a:pt x="1818582" y="3034720"/>
                </a:cubicBezTo>
                <a:cubicBezTo>
                  <a:pt x="2078234" y="3034720"/>
                  <a:pt x="2337885" y="3034720"/>
                  <a:pt x="2598248" y="3034720"/>
                </a:cubicBezTo>
                <a:cubicBezTo>
                  <a:pt x="2600916" y="2988304"/>
                  <a:pt x="2597581" y="2972297"/>
                  <a:pt x="2575340" y="2971397"/>
                </a:cubicBezTo>
                <a:close/>
                <a:moveTo>
                  <a:pt x="2524266" y="2757996"/>
                </a:moveTo>
                <a:cubicBezTo>
                  <a:pt x="2537070" y="2813483"/>
                  <a:pt x="2549875" y="2869682"/>
                  <a:pt x="2563391" y="2928726"/>
                </a:cubicBezTo>
                <a:cubicBezTo>
                  <a:pt x="2332906" y="2928726"/>
                  <a:pt x="2105266" y="2928726"/>
                  <a:pt x="1871224" y="2928726"/>
                </a:cubicBezTo>
                <a:cubicBezTo>
                  <a:pt x="1883317" y="2873950"/>
                  <a:pt x="1893277" y="2822020"/>
                  <a:pt x="1906081" y="2771512"/>
                </a:cubicBezTo>
                <a:cubicBezTo>
                  <a:pt x="1907505" y="2765822"/>
                  <a:pt x="1919598" y="2758708"/>
                  <a:pt x="1927422" y="2758708"/>
                </a:cubicBezTo>
                <a:cubicBezTo>
                  <a:pt x="2124473" y="2757996"/>
                  <a:pt x="2322235" y="2757996"/>
                  <a:pt x="2524266" y="2757996"/>
                </a:cubicBezTo>
                <a:close/>
                <a:moveTo>
                  <a:pt x="2431075" y="2735943"/>
                </a:moveTo>
                <a:cubicBezTo>
                  <a:pt x="2254655" y="2736654"/>
                  <a:pt x="2078234" y="2737366"/>
                  <a:pt x="1901813" y="2738789"/>
                </a:cubicBezTo>
                <a:cubicBezTo>
                  <a:pt x="1888297" y="2738789"/>
                  <a:pt x="1865533" y="2744480"/>
                  <a:pt x="1863399" y="2752304"/>
                </a:cubicBezTo>
                <a:cubicBezTo>
                  <a:pt x="1846326" y="2814905"/>
                  <a:pt x="1833521" y="2878218"/>
                  <a:pt x="1818582" y="2945798"/>
                </a:cubicBezTo>
                <a:cubicBezTo>
                  <a:pt x="2086770" y="2946510"/>
                  <a:pt x="2349267" y="2946510"/>
                  <a:pt x="2618166" y="2946510"/>
                </a:cubicBezTo>
                <a:cubicBezTo>
                  <a:pt x="2602516" y="2878929"/>
                  <a:pt x="2588289" y="2814194"/>
                  <a:pt x="2571927" y="2750882"/>
                </a:cubicBezTo>
                <a:cubicBezTo>
                  <a:pt x="2570505" y="2744480"/>
                  <a:pt x="2554143" y="2737366"/>
                  <a:pt x="2544895" y="2736654"/>
                </a:cubicBezTo>
                <a:cubicBezTo>
                  <a:pt x="2507192" y="2735231"/>
                  <a:pt x="2469490" y="2735943"/>
                  <a:pt x="2431075" y="2735943"/>
                </a:cubicBezTo>
                <a:close/>
                <a:moveTo>
                  <a:pt x="3009422" y="2574372"/>
                </a:moveTo>
                <a:cubicBezTo>
                  <a:pt x="3038588" y="2574283"/>
                  <a:pt x="3067755" y="2574817"/>
                  <a:pt x="3096921" y="2577307"/>
                </a:cubicBezTo>
                <a:cubicBezTo>
                  <a:pt x="3111149" y="2578729"/>
                  <a:pt x="3122531" y="2606473"/>
                  <a:pt x="3136047" y="2622124"/>
                </a:cubicBezTo>
                <a:cubicBezTo>
                  <a:pt x="3133201" y="2624969"/>
                  <a:pt x="3131067" y="2628526"/>
                  <a:pt x="3128933" y="2632794"/>
                </a:cubicBezTo>
                <a:cubicBezTo>
                  <a:pt x="3069178" y="2632794"/>
                  <a:pt x="3010133" y="2635639"/>
                  <a:pt x="2951090" y="2630660"/>
                </a:cubicBezTo>
                <a:cubicBezTo>
                  <a:pt x="2937573" y="2629237"/>
                  <a:pt x="2926903" y="2600071"/>
                  <a:pt x="2914809" y="2583709"/>
                </a:cubicBezTo>
                <a:cubicBezTo>
                  <a:pt x="2916944" y="2580864"/>
                  <a:pt x="2919789" y="2578018"/>
                  <a:pt x="2921923" y="2575173"/>
                </a:cubicBezTo>
                <a:cubicBezTo>
                  <a:pt x="2951089" y="2575173"/>
                  <a:pt x="2980256" y="2574461"/>
                  <a:pt x="3009422" y="2574372"/>
                </a:cubicBezTo>
                <a:close/>
                <a:moveTo>
                  <a:pt x="1309949" y="2573750"/>
                </a:moveTo>
                <a:cubicBezTo>
                  <a:pt x="1349075" y="2573750"/>
                  <a:pt x="1387489" y="2573750"/>
                  <a:pt x="1426615" y="2573750"/>
                </a:cubicBezTo>
                <a:cubicBezTo>
                  <a:pt x="1419501" y="2632794"/>
                  <a:pt x="1417367" y="2634928"/>
                  <a:pt x="1364014" y="2634928"/>
                </a:cubicBezTo>
                <a:cubicBezTo>
                  <a:pt x="1326311" y="2634928"/>
                  <a:pt x="1288608" y="2634928"/>
                  <a:pt x="1248060" y="2634928"/>
                </a:cubicBezTo>
                <a:cubicBezTo>
                  <a:pt x="1257308" y="2575884"/>
                  <a:pt x="1260153" y="2573750"/>
                  <a:pt x="1309949" y="2573750"/>
                </a:cubicBezTo>
                <a:close/>
                <a:moveTo>
                  <a:pt x="1128549" y="2573750"/>
                </a:moveTo>
                <a:cubicBezTo>
                  <a:pt x="1166964" y="2573039"/>
                  <a:pt x="1203955" y="2573750"/>
                  <a:pt x="1244503" y="2573750"/>
                </a:cubicBezTo>
                <a:cubicBezTo>
                  <a:pt x="1228141" y="2635640"/>
                  <a:pt x="1228141" y="2635640"/>
                  <a:pt x="1172654" y="2635640"/>
                </a:cubicBezTo>
                <a:cubicBezTo>
                  <a:pt x="1135663" y="2635640"/>
                  <a:pt x="1097960" y="2635640"/>
                  <a:pt x="1059546" y="2635640"/>
                </a:cubicBezTo>
                <a:cubicBezTo>
                  <a:pt x="1072351" y="2577307"/>
                  <a:pt x="1075908" y="2574462"/>
                  <a:pt x="1128549" y="2573750"/>
                </a:cubicBezTo>
                <a:close/>
                <a:moveTo>
                  <a:pt x="2633017" y="2573661"/>
                </a:moveTo>
                <a:cubicBezTo>
                  <a:pt x="2659071" y="2573572"/>
                  <a:pt x="2683613" y="2574106"/>
                  <a:pt x="2707800" y="2576596"/>
                </a:cubicBezTo>
                <a:cubicBezTo>
                  <a:pt x="2719181" y="2578018"/>
                  <a:pt x="2727718" y="2605762"/>
                  <a:pt x="2737677" y="2620701"/>
                </a:cubicBezTo>
                <a:cubicBezTo>
                  <a:pt x="2734832" y="2624969"/>
                  <a:pt x="2731986" y="2629237"/>
                  <a:pt x="2729852" y="2633506"/>
                </a:cubicBezTo>
                <a:cubicBezTo>
                  <a:pt x="2680768" y="2633506"/>
                  <a:pt x="2631682" y="2636351"/>
                  <a:pt x="2582598" y="2631372"/>
                </a:cubicBezTo>
                <a:cubicBezTo>
                  <a:pt x="2571216" y="2629949"/>
                  <a:pt x="2563391" y="2600782"/>
                  <a:pt x="2549163" y="2574462"/>
                </a:cubicBezTo>
                <a:cubicBezTo>
                  <a:pt x="2579397" y="2574462"/>
                  <a:pt x="2606962" y="2573750"/>
                  <a:pt x="2633017" y="2573661"/>
                </a:cubicBezTo>
                <a:close/>
                <a:moveTo>
                  <a:pt x="3206117" y="2573394"/>
                </a:moveTo>
                <a:cubicBezTo>
                  <a:pt x="3230481" y="2573216"/>
                  <a:pt x="3254846" y="2573749"/>
                  <a:pt x="3279033" y="2576595"/>
                </a:cubicBezTo>
                <a:cubicBezTo>
                  <a:pt x="3293260" y="2578018"/>
                  <a:pt x="3304642" y="2605762"/>
                  <a:pt x="3316735" y="2621412"/>
                </a:cubicBezTo>
                <a:cubicBezTo>
                  <a:pt x="3314601" y="2624968"/>
                  <a:pt x="3312467" y="2628526"/>
                  <a:pt x="3310332" y="2632082"/>
                </a:cubicBezTo>
                <a:cubicBezTo>
                  <a:pt x="3263382" y="2632082"/>
                  <a:pt x="3215720" y="2636350"/>
                  <a:pt x="3170192" y="2629948"/>
                </a:cubicBezTo>
                <a:cubicBezTo>
                  <a:pt x="3153830" y="2627814"/>
                  <a:pt x="3141026" y="2600782"/>
                  <a:pt x="3126087" y="2585843"/>
                </a:cubicBezTo>
                <a:cubicBezTo>
                  <a:pt x="3128221" y="2582286"/>
                  <a:pt x="3131067" y="2578729"/>
                  <a:pt x="3133201" y="2574461"/>
                </a:cubicBezTo>
                <a:cubicBezTo>
                  <a:pt x="3157387" y="2574461"/>
                  <a:pt x="3181752" y="2573572"/>
                  <a:pt x="3206117" y="2573394"/>
                </a:cubicBezTo>
                <a:close/>
                <a:moveTo>
                  <a:pt x="3560737" y="2573128"/>
                </a:moveTo>
                <a:cubicBezTo>
                  <a:pt x="3585279" y="2572861"/>
                  <a:pt x="3608399" y="2573395"/>
                  <a:pt x="3631163" y="2576596"/>
                </a:cubicBezTo>
                <a:cubicBezTo>
                  <a:pt x="3648948" y="2578730"/>
                  <a:pt x="3663175" y="2605051"/>
                  <a:pt x="3679536" y="2620702"/>
                </a:cubicBezTo>
                <a:cubicBezTo>
                  <a:pt x="3678113" y="2623547"/>
                  <a:pt x="3676691" y="2627104"/>
                  <a:pt x="3674556" y="2629949"/>
                </a:cubicBezTo>
                <a:cubicBezTo>
                  <a:pt x="3624049" y="2629949"/>
                  <a:pt x="3572830" y="2633506"/>
                  <a:pt x="3523034" y="2627815"/>
                </a:cubicBezTo>
                <a:cubicBezTo>
                  <a:pt x="3510229" y="2625681"/>
                  <a:pt x="3499559" y="2597226"/>
                  <a:pt x="3481774" y="2574462"/>
                </a:cubicBezTo>
                <a:cubicBezTo>
                  <a:pt x="3510229" y="2574462"/>
                  <a:pt x="3536194" y="2573395"/>
                  <a:pt x="3560737" y="2573128"/>
                </a:cubicBezTo>
                <a:close/>
                <a:moveTo>
                  <a:pt x="1497752" y="2573039"/>
                </a:moveTo>
                <a:cubicBezTo>
                  <a:pt x="1535455" y="2573039"/>
                  <a:pt x="1572447" y="2573039"/>
                  <a:pt x="1610149" y="2573039"/>
                </a:cubicBezTo>
                <a:cubicBezTo>
                  <a:pt x="1608015" y="2632795"/>
                  <a:pt x="1605170" y="2634929"/>
                  <a:pt x="1551817" y="2634929"/>
                </a:cubicBezTo>
                <a:cubicBezTo>
                  <a:pt x="1512692" y="2634929"/>
                  <a:pt x="1474277" y="2634929"/>
                  <a:pt x="1432306" y="2634929"/>
                </a:cubicBezTo>
                <a:cubicBezTo>
                  <a:pt x="1447245" y="2573751"/>
                  <a:pt x="1447245" y="2573751"/>
                  <a:pt x="1497752" y="2573039"/>
                </a:cubicBezTo>
                <a:close/>
                <a:moveTo>
                  <a:pt x="812699" y="2573039"/>
                </a:moveTo>
                <a:cubicBezTo>
                  <a:pt x="894508" y="2573039"/>
                  <a:pt x="975604" y="2573039"/>
                  <a:pt x="1058124" y="2573039"/>
                </a:cubicBezTo>
                <a:cubicBezTo>
                  <a:pt x="1046030" y="2629949"/>
                  <a:pt x="1041050" y="2634929"/>
                  <a:pt x="991254" y="2634929"/>
                </a:cubicBezTo>
                <a:cubicBezTo>
                  <a:pt x="917983" y="2634929"/>
                  <a:pt x="844000" y="2634929"/>
                  <a:pt x="770731" y="2634929"/>
                </a:cubicBezTo>
                <a:cubicBezTo>
                  <a:pt x="759348" y="2634929"/>
                  <a:pt x="747965" y="2634217"/>
                  <a:pt x="735872" y="2633506"/>
                </a:cubicBezTo>
                <a:cubicBezTo>
                  <a:pt x="754368" y="2577307"/>
                  <a:pt x="759348" y="2573039"/>
                  <a:pt x="812699" y="2573039"/>
                </a:cubicBezTo>
                <a:close/>
                <a:moveTo>
                  <a:pt x="2811838" y="2572683"/>
                </a:moveTo>
                <a:cubicBezTo>
                  <a:pt x="2836914" y="2572505"/>
                  <a:pt x="2860389" y="2573038"/>
                  <a:pt x="2883509" y="2575884"/>
                </a:cubicBezTo>
                <a:cubicBezTo>
                  <a:pt x="2897736" y="2578018"/>
                  <a:pt x="2908407" y="2605762"/>
                  <a:pt x="2921211" y="2621412"/>
                </a:cubicBezTo>
                <a:cubicBezTo>
                  <a:pt x="2919077" y="2624969"/>
                  <a:pt x="2916943" y="2628526"/>
                  <a:pt x="2914808" y="2631371"/>
                </a:cubicBezTo>
                <a:cubicBezTo>
                  <a:pt x="2864301" y="2631371"/>
                  <a:pt x="2813794" y="2634217"/>
                  <a:pt x="2763998" y="2629237"/>
                </a:cubicBezTo>
                <a:cubicBezTo>
                  <a:pt x="2752616" y="2627815"/>
                  <a:pt x="2744791" y="2597937"/>
                  <a:pt x="2730563" y="2573750"/>
                </a:cubicBezTo>
                <a:cubicBezTo>
                  <a:pt x="2760085" y="2573750"/>
                  <a:pt x="2786762" y="2572861"/>
                  <a:pt x="2811838" y="2572683"/>
                </a:cubicBezTo>
                <a:close/>
                <a:moveTo>
                  <a:pt x="3382004" y="2572416"/>
                </a:moveTo>
                <a:cubicBezTo>
                  <a:pt x="3404412" y="2572149"/>
                  <a:pt x="3426643" y="2572683"/>
                  <a:pt x="3448339" y="2575884"/>
                </a:cubicBezTo>
                <a:cubicBezTo>
                  <a:pt x="3466836" y="2578729"/>
                  <a:pt x="3482486" y="2604339"/>
                  <a:pt x="3499559" y="2619278"/>
                </a:cubicBezTo>
                <a:cubicBezTo>
                  <a:pt x="3497424" y="2622835"/>
                  <a:pt x="3495291" y="2626392"/>
                  <a:pt x="3493156" y="2630660"/>
                </a:cubicBezTo>
                <a:cubicBezTo>
                  <a:pt x="3443360" y="2630660"/>
                  <a:pt x="3393564" y="2634217"/>
                  <a:pt x="3343768" y="2628525"/>
                </a:cubicBezTo>
                <a:cubicBezTo>
                  <a:pt x="3330252" y="2627103"/>
                  <a:pt x="3318870" y="2599359"/>
                  <a:pt x="3306776" y="2582998"/>
                </a:cubicBezTo>
                <a:cubicBezTo>
                  <a:pt x="3310333" y="2579441"/>
                  <a:pt x="3312467" y="2576595"/>
                  <a:pt x="3314602" y="2573750"/>
                </a:cubicBezTo>
                <a:cubicBezTo>
                  <a:pt x="3337010" y="2573750"/>
                  <a:pt x="3359596" y="2572683"/>
                  <a:pt x="3382004" y="2572416"/>
                </a:cubicBezTo>
                <a:close/>
                <a:moveTo>
                  <a:pt x="1677731" y="2572327"/>
                </a:moveTo>
                <a:cubicBezTo>
                  <a:pt x="1951609" y="2572327"/>
                  <a:pt x="2225488" y="2572327"/>
                  <a:pt x="2499367" y="2573039"/>
                </a:cubicBezTo>
                <a:cubicBezTo>
                  <a:pt x="2545606" y="2573039"/>
                  <a:pt x="2548452" y="2576595"/>
                  <a:pt x="2544895" y="2631372"/>
                </a:cubicBezTo>
                <a:cubicBezTo>
                  <a:pt x="2237582" y="2631372"/>
                  <a:pt x="1930980" y="2631372"/>
                  <a:pt x="1623666" y="2631372"/>
                </a:cubicBezTo>
                <a:cubicBezTo>
                  <a:pt x="1625089" y="2575884"/>
                  <a:pt x="1627223" y="2572327"/>
                  <a:pt x="1677731" y="2572327"/>
                </a:cubicBezTo>
                <a:close/>
                <a:moveTo>
                  <a:pt x="2263902" y="2505458"/>
                </a:moveTo>
                <a:cubicBezTo>
                  <a:pt x="2323658" y="2505458"/>
                  <a:pt x="2374166" y="2505458"/>
                  <a:pt x="2426096" y="2505458"/>
                </a:cubicBezTo>
                <a:cubicBezTo>
                  <a:pt x="2428941" y="2521108"/>
                  <a:pt x="2431076" y="2536047"/>
                  <a:pt x="2434632" y="2557388"/>
                </a:cubicBezTo>
                <a:cubicBezTo>
                  <a:pt x="2382702" y="2557388"/>
                  <a:pt x="2333617" y="2559522"/>
                  <a:pt x="2285243" y="2555254"/>
                </a:cubicBezTo>
                <a:cubicBezTo>
                  <a:pt x="2278130" y="2554543"/>
                  <a:pt x="2272439" y="2526799"/>
                  <a:pt x="2263902" y="2505458"/>
                </a:cubicBezTo>
                <a:close/>
                <a:moveTo>
                  <a:pt x="2698462" y="2504213"/>
                </a:moveTo>
                <a:cubicBezTo>
                  <a:pt x="2723271" y="2504213"/>
                  <a:pt x="2747991" y="2504747"/>
                  <a:pt x="2772533" y="2506881"/>
                </a:cubicBezTo>
                <a:cubicBezTo>
                  <a:pt x="2780359" y="2507592"/>
                  <a:pt x="2786050" y="2535336"/>
                  <a:pt x="2796721" y="2558100"/>
                </a:cubicBezTo>
                <a:cubicBezTo>
                  <a:pt x="2741945" y="2558100"/>
                  <a:pt x="2697840" y="2560945"/>
                  <a:pt x="2654446" y="2555965"/>
                </a:cubicBezTo>
                <a:cubicBezTo>
                  <a:pt x="2640930" y="2554542"/>
                  <a:pt x="2629548" y="2531068"/>
                  <a:pt x="2616743" y="2518263"/>
                </a:cubicBezTo>
                <a:cubicBezTo>
                  <a:pt x="2618878" y="2513995"/>
                  <a:pt x="2621723" y="2509015"/>
                  <a:pt x="2623857" y="2504746"/>
                </a:cubicBezTo>
                <a:cubicBezTo>
                  <a:pt x="2648755" y="2504746"/>
                  <a:pt x="2673653" y="2504213"/>
                  <a:pt x="2698462" y="2504213"/>
                </a:cubicBezTo>
                <a:close/>
                <a:moveTo>
                  <a:pt x="3520100" y="2503680"/>
                </a:moveTo>
                <a:cubicBezTo>
                  <a:pt x="3543308" y="2503502"/>
                  <a:pt x="3566428" y="2504036"/>
                  <a:pt x="3589192" y="2506882"/>
                </a:cubicBezTo>
                <a:cubicBezTo>
                  <a:pt x="3604842" y="2509015"/>
                  <a:pt x="3617647" y="2533202"/>
                  <a:pt x="3632586" y="2547429"/>
                </a:cubicBezTo>
                <a:cubicBezTo>
                  <a:pt x="3629739" y="2550275"/>
                  <a:pt x="3627606" y="2554543"/>
                  <a:pt x="3626183" y="2558100"/>
                </a:cubicBezTo>
                <a:cubicBezTo>
                  <a:pt x="3580655" y="2558100"/>
                  <a:pt x="3534416" y="2561657"/>
                  <a:pt x="3490311" y="2555966"/>
                </a:cubicBezTo>
                <a:cubicBezTo>
                  <a:pt x="3473949" y="2553831"/>
                  <a:pt x="3460433" y="2528934"/>
                  <a:pt x="3445494" y="2514706"/>
                </a:cubicBezTo>
                <a:cubicBezTo>
                  <a:pt x="3446917" y="2511149"/>
                  <a:pt x="3449051" y="2507593"/>
                  <a:pt x="3450474" y="2504747"/>
                </a:cubicBezTo>
                <a:cubicBezTo>
                  <a:pt x="3473594" y="2504747"/>
                  <a:pt x="3496891" y="2503858"/>
                  <a:pt x="3520100" y="2503680"/>
                </a:cubicBezTo>
                <a:close/>
                <a:moveTo>
                  <a:pt x="2450993" y="2503324"/>
                </a:moveTo>
                <a:cubicBezTo>
                  <a:pt x="2495810" y="2503324"/>
                  <a:pt x="2540627" y="2501901"/>
                  <a:pt x="2585443" y="2504035"/>
                </a:cubicBezTo>
                <a:cubicBezTo>
                  <a:pt x="2618166" y="2505458"/>
                  <a:pt x="2606784" y="2533913"/>
                  <a:pt x="2612475" y="2558099"/>
                </a:cubicBezTo>
                <a:cubicBezTo>
                  <a:pt x="2562679" y="2558099"/>
                  <a:pt x="2515729" y="2560944"/>
                  <a:pt x="2469489" y="2555965"/>
                </a:cubicBezTo>
                <a:cubicBezTo>
                  <a:pt x="2458819" y="2554543"/>
                  <a:pt x="2450282" y="2528222"/>
                  <a:pt x="2441034" y="2513283"/>
                </a:cubicBezTo>
                <a:cubicBezTo>
                  <a:pt x="2444591" y="2509727"/>
                  <a:pt x="2448148" y="2506881"/>
                  <a:pt x="2450993" y="2503324"/>
                </a:cubicBezTo>
                <a:close/>
                <a:moveTo>
                  <a:pt x="3345102" y="2502969"/>
                </a:moveTo>
                <a:cubicBezTo>
                  <a:pt x="3367777" y="2502791"/>
                  <a:pt x="3390363" y="2503325"/>
                  <a:pt x="3412771" y="2506171"/>
                </a:cubicBezTo>
                <a:cubicBezTo>
                  <a:pt x="3428421" y="2508304"/>
                  <a:pt x="3440515" y="2533202"/>
                  <a:pt x="3454030" y="2547429"/>
                </a:cubicBezTo>
                <a:cubicBezTo>
                  <a:pt x="3451896" y="2550275"/>
                  <a:pt x="3449762" y="2553832"/>
                  <a:pt x="3447628" y="2558100"/>
                </a:cubicBezTo>
                <a:cubicBezTo>
                  <a:pt x="3402811" y="2558100"/>
                  <a:pt x="3357995" y="2561657"/>
                  <a:pt x="3313890" y="2555967"/>
                </a:cubicBezTo>
                <a:cubicBezTo>
                  <a:pt x="3298240" y="2553832"/>
                  <a:pt x="3284724" y="2529645"/>
                  <a:pt x="3270496" y="2516129"/>
                </a:cubicBezTo>
                <a:cubicBezTo>
                  <a:pt x="3272631" y="2511861"/>
                  <a:pt x="3274764" y="2508304"/>
                  <a:pt x="3276899" y="2504036"/>
                </a:cubicBezTo>
                <a:cubicBezTo>
                  <a:pt x="3299663" y="2504036"/>
                  <a:pt x="3322427" y="2503147"/>
                  <a:pt x="3345102" y="2502969"/>
                </a:cubicBezTo>
                <a:close/>
                <a:moveTo>
                  <a:pt x="3106969" y="2502791"/>
                </a:moveTo>
                <a:cubicBezTo>
                  <a:pt x="3149741" y="2502791"/>
                  <a:pt x="3192245" y="2503325"/>
                  <a:pt x="3234928" y="2505459"/>
                </a:cubicBezTo>
                <a:cubicBezTo>
                  <a:pt x="3249866" y="2506170"/>
                  <a:pt x="3264094" y="2531779"/>
                  <a:pt x="3278321" y="2546007"/>
                </a:cubicBezTo>
                <a:cubicBezTo>
                  <a:pt x="3276187" y="2550275"/>
                  <a:pt x="3274053" y="2554543"/>
                  <a:pt x="3271919" y="2558100"/>
                </a:cubicBezTo>
                <a:cubicBezTo>
                  <a:pt x="3242041" y="2558100"/>
                  <a:pt x="3212164" y="2558100"/>
                  <a:pt x="3181574" y="2558100"/>
                </a:cubicBezTo>
                <a:cubicBezTo>
                  <a:pt x="3131778" y="2558100"/>
                  <a:pt x="3081982" y="2558100"/>
                  <a:pt x="3032897" y="2558100"/>
                </a:cubicBezTo>
                <a:cubicBezTo>
                  <a:pt x="2987369" y="2558100"/>
                  <a:pt x="2985947" y="2557389"/>
                  <a:pt x="2977410" y="2503324"/>
                </a:cubicBezTo>
                <a:cubicBezTo>
                  <a:pt x="3021160" y="2503324"/>
                  <a:pt x="3064198" y="2502791"/>
                  <a:pt x="3106969" y="2502791"/>
                </a:cubicBezTo>
                <a:close/>
                <a:moveTo>
                  <a:pt x="2165555" y="2502791"/>
                </a:moveTo>
                <a:cubicBezTo>
                  <a:pt x="2189920" y="2502791"/>
                  <a:pt x="2213751" y="2503325"/>
                  <a:pt x="2237582" y="2505459"/>
                </a:cubicBezTo>
                <a:cubicBezTo>
                  <a:pt x="2246118" y="2506882"/>
                  <a:pt x="2251098" y="2534625"/>
                  <a:pt x="2261769" y="2558100"/>
                </a:cubicBezTo>
                <a:cubicBezTo>
                  <a:pt x="2202013" y="2558100"/>
                  <a:pt x="2156485" y="2560234"/>
                  <a:pt x="2110246" y="2557389"/>
                </a:cubicBezTo>
                <a:cubicBezTo>
                  <a:pt x="2071120" y="2555255"/>
                  <a:pt x="2097441" y="2526088"/>
                  <a:pt x="2090327" y="2503324"/>
                </a:cubicBezTo>
                <a:cubicBezTo>
                  <a:pt x="2116292" y="2503324"/>
                  <a:pt x="2141190" y="2502791"/>
                  <a:pt x="2165555" y="2502791"/>
                </a:cubicBezTo>
                <a:close/>
                <a:moveTo>
                  <a:pt x="1957301" y="2502613"/>
                </a:moveTo>
                <a:cubicBezTo>
                  <a:pt x="1994291" y="2502613"/>
                  <a:pt x="2031994" y="2502613"/>
                  <a:pt x="2068274" y="2502613"/>
                </a:cubicBezTo>
                <a:cubicBezTo>
                  <a:pt x="2077522" y="2556677"/>
                  <a:pt x="2076810" y="2558811"/>
                  <a:pt x="2028438" y="2558811"/>
                </a:cubicBezTo>
                <a:cubicBezTo>
                  <a:pt x="1990023" y="2558811"/>
                  <a:pt x="1951609" y="2558811"/>
                  <a:pt x="1913195" y="2558811"/>
                </a:cubicBezTo>
                <a:cubicBezTo>
                  <a:pt x="1908927" y="2504747"/>
                  <a:pt x="1910349" y="2503325"/>
                  <a:pt x="1957301" y="2502613"/>
                </a:cubicBezTo>
                <a:close/>
                <a:moveTo>
                  <a:pt x="1775900" y="2502613"/>
                </a:moveTo>
                <a:cubicBezTo>
                  <a:pt x="1813602" y="2502613"/>
                  <a:pt x="1851305" y="2502613"/>
                  <a:pt x="1891142" y="2502613"/>
                </a:cubicBezTo>
                <a:cubicBezTo>
                  <a:pt x="1895410" y="2557388"/>
                  <a:pt x="1894698" y="2558100"/>
                  <a:pt x="1846326" y="2558100"/>
                </a:cubicBezTo>
                <a:cubicBezTo>
                  <a:pt x="1808623" y="2558100"/>
                  <a:pt x="1770920" y="2558100"/>
                  <a:pt x="1733928" y="2558100"/>
                </a:cubicBezTo>
                <a:cubicBezTo>
                  <a:pt x="1727526" y="2507592"/>
                  <a:pt x="1731083" y="2502613"/>
                  <a:pt x="1775900" y="2502613"/>
                </a:cubicBezTo>
                <a:close/>
                <a:moveTo>
                  <a:pt x="1599478" y="2502613"/>
                </a:moveTo>
                <a:cubicBezTo>
                  <a:pt x="1637181" y="2502613"/>
                  <a:pt x="1674173" y="2502613"/>
                  <a:pt x="1711164" y="2502613"/>
                </a:cubicBezTo>
                <a:cubicBezTo>
                  <a:pt x="1717566" y="2552409"/>
                  <a:pt x="1713298" y="2558100"/>
                  <a:pt x="1668482" y="2558100"/>
                </a:cubicBezTo>
                <a:cubicBezTo>
                  <a:pt x="1628645" y="2558100"/>
                  <a:pt x="1589519" y="2558100"/>
                  <a:pt x="1549682" y="2558100"/>
                </a:cubicBezTo>
                <a:cubicBezTo>
                  <a:pt x="1553239" y="2504747"/>
                  <a:pt x="1554662" y="2502613"/>
                  <a:pt x="1599478" y="2502613"/>
                </a:cubicBezTo>
                <a:close/>
                <a:moveTo>
                  <a:pt x="1420213" y="2502613"/>
                </a:moveTo>
                <a:cubicBezTo>
                  <a:pt x="1457915" y="2502613"/>
                  <a:pt x="1495618" y="2502613"/>
                  <a:pt x="1536166" y="2502613"/>
                </a:cubicBezTo>
                <a:cubicBezTo>
                  <a:pt x="1531187" y="2557388"/>
                  <a:pt x="1530475" y="2558100"/>
                  <a:pt x="1484236" y="2558100"/>
                </a:cubicBezTo>
                <a:cubicBezTo>
                  <a:pt x="1445822" y="2558100"/>
                  <a:pt x="1406697" y="2558100"/>
                  <a:pt x="1367571" y="2558100"/>
                </a:cubicBezTo>
                <a:cubicBezTo>
                  <a:pt x="1371128" y="2506170"/>
                  <a:pt x="1374685" y="2502613"/>
                  <a:pt x="1420213" y="2502613"/>
                </a:cubicBezTo>
                <a:close/>
                <a:moveTo>
                  <a:pt x="1240947" y="2502613"/>
                </a:moveTo>
                <a:cubicBezTo>
                  <a:pt x="1279361" y="2502613"/>
                  <a:pt x="1318487" y="2502613"/>
                  <a:pt x="1357613" y="2502613"/>
                </a:cubicBezTo>
                <a:cubicBezTo>
                  <a:pt x="1349076" y="2557388"/>
                  <a:pt x="1347653" y="2558100"/>
                  <a:pt x="1300703" y="2558100"/>
                </a:cubicBezTo>
                <a:cubicBezTo>
                  <a:pt x="1261577" y="2558100"/>
                  <a:pt x="1223163" y="2558100"/>
                  <a:pt x="1184037" y="2558100"/>
                </a:cubicBezTo>
                <a:cubicBezTo>
                  <a:pt x="1191863" y="2506881"/>
                  <a:pt x="1196130" y="2502613"/>
                  <a:pt x="1240947" y="2502613"/>
                </a:cubicBezTo>
                <a:close/>
                <a:moveTo>
                  <a:pt x="2870348" y="2502257"/>
                </a:moveTo>
                <a:cubicBezTo>
                  <a:pt x="2893289" y="2502079"/>
                  <a:pt x="2916231" y="2502612"/>
                  <a:pt x="2938995" y="2505458"/>
                </a:cubicBezTo>
                <a:cubicBezTo>
                  <a:pt x="2952512" y="2506881"/>
                  <a:pt x="2963182" y="2533202"/>
                  <a:pt x="2975275" y="2547429"/>
                </a:cubicBezTo>
                <a:cubicBezTo>
                  <a:pt x="2972430" y="2550986"/>
                  <a:pt x="2968873" y="2554543"/>
                  <a:pt x="2966027" y="2558100"/>
                </a:cubicBezTo>
                <a:cubicBezTo>
                  <a:pt x="2921211" y="2558100"/>
                  <a:pt x="2875683" y="2561657"/>
                  <a:pt x="2831578" y="2555966"/>
                </a:cubicBezTo>
                <a:cubicBezTo>
                  <a:pt x="2817351" y="2553831"/>
                  <a:pt x="2805969" y="2528222"/>
                  <a:pt x="2793875" y="2513283"/>
                </a:cubicBezTo>
                <a:cubicBezTo>
                  <a:pt x="2796721" y="2509726"/>
                  <a:pt x="2799566" y="2506170"/>
                  <a:pt x="2801701" y="2503324"/>
                </a:cubicBezTo>
                <a:cubicBezTo>
                  <a:pt x="2824464" y="2503324"/>
                  <a:pt x="2847406" y="2502435"/>
                  <a:pt x="2870348" y="2502257"/>
                </a:cubicBezTo>
                <a:close/>
                <a:moveTo>
                  <a:pt x="1060969" y="2501190"/>
                </a:moveTo>
                <a:cubicBezTo>
                  <a:pt x="1099383" y="2504747"/>
                  <a:pt x="1138509" y="2501901"/>
                  <a:pt x="1177634" y="2501901"/>
                </a:cubicBezTo>
                <a:cubicBezTo>
                  <a:pt x="1166252" y="2555966"/>
                  <a:pt x="1164118" y="2557389"/>
                  <a:pt x="1115745" y="2558100"/>
                </a:cubicBezTo>
                <a:cubicBezTo>
                  <a:pt x="1078754" y="2558100"/>
                  <a:pt x="1041050" y="2558100"/>
                  <a:pt x="998368" y="2558100"/>
                </a:cubicBezTo>
                <a:cubicBezTo>
                  <a:pt x="1006905" y="2519685"/>
                  <a:pt x="1021132" y="2498344"/>
                  <a:pt x="1060969" y="2501190"/>
                </a:cubicBezTo>
                <a:close/>
                <a:moveTo>
                  <a:pt x="857515" y="2501190"/>
                </a:moveTo>
                <a:cubicBezTo>
                  <a:pt x="903043" y="2504747"/>
                  <a:pt x="949282" y="2501901"/>
                  <a:pt x="995522" y="2501901"/>
                </a:cubicBezTo>
                <a:cubicBezTo>
                  <a:pt x="986985" y="2550986"/>
                  <a:pt x="979872" y="2557389"/>
                  <a:pt x="935055" y="2557389"/>
                </a:cubicBezTo>
                <a:cubicBezTo>
                  <a:pt x="884548" y="2558100"/>
                  <a:pt x="834041" y="2558100"/>
                  <a:pt x="780688" y="2558100"/>
                </a:cubicBezTo>
                <a:cubicBezTo>
                  <a:pt x="792781" y="2513283"/>
                  <a:pt x="816967" y="2498344"/>
                  <a:pt x="857515" y="2501190"/>
                </a:cubicBezTo>
                <a:close/>
                <a:moveTo>
                  <a:pt x="2189208" y="2440011"/>
                </a:moveTo>
                <a:cubicBezTo>
                  <a:pt x="2239004" y="2440011"/>
                  <a:pt x="2287378" y="2440011"/>
                  <a:pt x="2338596" y="2440011"/>
                </a:cubicBezTo>
                <a:cubicBezTo>
                  <a:pt x="2340731" y="2453528"/>
                  <a:pt x="2342865" y="2465620"/>
                  <a:pt x="2345710" y="2483405"/>
                </a:cubicBezTo>
                <a:cubicBezTo>
                  <a:pt x="2293780" y="2483405"/>
                  <a:pt x="2243272" y="2483405"/>
                  <a:pt x="2189208" y="2483405"/>
                </a:cubicBezTo>
                <a:cubicBezTo>
                  <a:pt x="2189208" y="2469178"/>
                  <a:pt x="2189208" y="2457084"/>
                  <a:pt x="2189208" y="2440011"/>
                </a:cubicBezTo>
                <a:close/>
                <a:moveTo>
                  <a:pt x="3481329" y="2439211"/>
                </a:moveTo>
                <a:cubicBezTo>
                  <a:pt x="3504360" y="2439122"/>
                  <a:pt x="3527301" y="2439656"/>
                  <a:pt x="3550065" y="2442146"/>
                </a:cubicBezTo>
                <a:cubicBezTo>
                  <a:pt x="3563581" y="2443568"/>
                  <a:pt x="3574252" y="2467044"/>
                  <a:pt x="3592036" y="2486962"/>
                </a:cubicBezTo>
                <a:cubicBezTo>
                  <a:pt x="3535837" y="2486962"/>
                  <a:pt x="3490310" y="2489807"/>
                  <a:pt x="3445494" y="2485539"/>
                </a:cubicBezTo>
                <a:cubicBezTo>
                  <a:pt x="3431977" y="2484117"/>
                  <a:pt x="3420595" y="2462064"/>
                  <a:pt x="3408502" y="2449259"/>
                </a:cubicBezTo>
                <a:cubicBezTo>
                  <a:pt x="3409925" y="2446414"/>
                  <a:pt x="3411348" y="2442857"/>
                  <a:pt x="3412059" y="2440012"/>
                </a:cubicBezTo>
                <a:cubicBezTo>
                  <a:pt x="3435179" y="2440012"/>
                  <a:pt x="3458298" y="2439300"/>
                  <a:pt x="3481329" y="2439211"/>
                </a:cubicBezTo>
                <a:close/>
                <a:moveTo>
                  <a:pt x="2599582" y="2438767"/>
                </a:moveTo>
                <a:cubicBezTo>
                  <a:pt x="2622790" y="2438767"/>
                  <a:pt x="2645910" y="2439301"/>
                  <a:pt x="2668674" y="2441435"/>
                </a:cubicBezTo>
                <a:cubicBezTo>
                  <a:pt x="2678633" y="2441435"/>
                  <a:pt x="2685747" y="2466332"/>
                  <a:pt x="2697840" y="2487673"/>
                </a:cubicBezTo>
                <a:cubicBezTo>
                  <a:pt x="2643064" y="2487673"/>
                  <a:pt x="2598248" y="2489808"/>
                  <a:pt x="2553431" y="2486251"/>
                </a:cubicBezTo>
                <a:cubicBezTo>
                  <a:pt x="2542049" y="2485540"/>
                  <a:pt x="2532801" y="2462776"/>
                  <a:pt x="2522842" y="2450682"/>
                </a:cubicBezTo>
                <a:cubicBezTo>
                  <a:pt x="2524976" y="2447126"/>
                  <a:pt x="2527821" y="2443569"/>
                  <a:pt x="2529956" y="2439300"/>
                </a:cubicBezTo>
                <a:cubicBezTo>
                  <a:pt x="2553076" y="2439300"/>
                  <a:pt x="2576373" y="2438767"/>
                  <a:pt x="2599582" y="2438767"/>
                </a:cubicBezTo>
                <a:close/>
                <a:moveTo>
                  <a:pt x="2768889" y="2438500"/>
                </a:moveTo>
                <a:cubicBezTo>
                  <a:pt x="2791564" y="2438412"/>
                  <a:pt x="2814150" y="2438945"/>
                  <a:pt x="2836558" y="2441435"/>
                </a:cubicBezTo>
                <a:cubicBezTo>
                  <a:pt x="2847229" y="2442857"/>
                  <a:pt x="2855766" y="2467044"/>
                  <a:pt x="2865725" y="2480560"/>
                </a:cubicBezTo>
                <a:cubicBezTo>
                  <a:pt x="2861457" y="2482694"/>
                  <a:pt x="2858611" y="2485540"/>
                  <a:pt x="2855054" y="2488385"/>
                </a:cubicBezTo>
                <a:cubicBezTo>
                  <a:pt x="2818774" y="2488385"/>
                  <a:pt x="2782495" y="2488385"/>
                  <a:pt x="2746214" y="2488385"/>
                </a:cubicBezTo>
                <a:cubicBezTo>
                  <a:pt x="2705665" y="2488385"/>
                  <a:pt x="2705665" y="2487674"/>
                  <a:pt x="2700686" y="2439301"/>
                </a:cubicBezTo>
                <a:cubicBezTo>
                  <a:pt x="2723450" y="2439301"/>
                  <a:pt x="2746214" y="2438589"/>
                  <a:pt x="2768889" y="2438500"/>
                </a:cubicBezTo>
                <a:close/>
                <a:moveTo>
                  <a:pt x="2428497" y="2437077"/>
                </a:moveTo>
                <a:cubicBezTo>
                  <a:pt x="2450816" y="2436988"/>
                  <a:pt x="2473046" y="2437522"/>
                  <a:pt x="2495099" y="2440012"/>
                </a:cubicBezTo>
                <a:cubicBezTo>
                  <a:pt x="2505770" y="2440723"/>
                  <a:pt x="2513595" y="2464910"/>
                  <a:pt x="2522843" y="2478426"/>
                </a:cubicBezTo>
                <a:cubicBezTo>
                  <a:pt x="2520708" y="2481271"/>
                  <a:pt x="2517863" y="2484828"/>
                  <a:pt x="2515729" y="2487674"/>
                </a:cubicBezTo>
                <a:cubicBezTo>
                  <a:pt x="2470201" y="2487674"/>
                  <a:pt x="2423962" y="2489808"/>
                  <a:pt x="2378434" y="2485539"/>
                </a:cubicBezTo>
                <a:cubicBezTo>
                  <a:pt x="2369186" y="2484828"/>
                  <a:pt x="2361361" y="2460642"/>
                  <a:pt x="2352824" y="2447125"/>
                </a:cubicBezTo>
                <a:cubicBezTo>
                  <a:pt x="2355670" y="2444280"/>
                  <a:pt x="2358515" y="2441434"/>
                  <a:pt x="2361361" y="2437878"/>
                </a:cubicBezTo>
                <a:cubicBezTo>
                  <a:pt x="2383769" y="2437878"/>
                  <a:pt x="2406177" y="2437166"/>
                  <a:pt x="2428497" y="2437077"/>
                </a:cubicBezTo>
                <a:close/>
                <a:moveTo>
                  <a:pt x="3101634" y="2436722"/>
                </a:moveTo>
                <a:cubicBezTo>
                  <a:pt x="3123597" y="2436455"/>
                  <a:pt x="3144227" y="2436811"/>
                  <a:pt x="3164501" y="2439301"/>
                </a:cubicBezTo>
                <a:cubicBezTo>
                  <a:pt x="3180863" y="2441435"/>
                  <a:pt x="3194379" y="2460642"/>
                  <a:pt x="3209318" y="2472735"/>
                </a:cubicBezTo>
                <a:cubicBezTo>
                  <a:pt x="3207183" y="2477003"/>
                  <a:pt x="3205761" y="2481271"/>
                  <a:pt x="3203626" y="2485540"/>
                </a:cubicBezTo>
                <a:cubicBezTo>
                  <a:pt x="3155254" y="2485540"/>
                  <a:pt x="3106880" y="2487674"/>
                  <a:pt x="3059218" y="2483406"/>
                </a:cubicBezTo>
                <a:cubicBezTo>
                  <a:pt x="3049970" y="2483406"/>
                  <a:pt x="3042856" y="2459219"/>
                  <a:pt x="3030763" y="2437878"/>
                </a:cubicBezTo>
                <a:cubicBezTo>
                  <a:pt x="3056373" y="2437878"/>
                  <a:pt x="3079670" y="2436989"/>
                  <a:pt x="3101634" y="2436722"/>
                </a:cubicBezTo>
                <a:close/>
                <a:moveTo>
                  <a:pt x="2934639" y="2436722"/>
                </a:moveTo>
                <a:cubicBezTo>
                  <a:pt x="2955714" y="2436455"/>
                  <a:pt x="2976699" y="2436811"/>
                  <a:pt x="2997329" y="2439301"/>
                </a:cubicBezTo>
                <a:cubicBezTo>
                  <a:pt x="3012268" y="2441435"/>
                  <a:pt x="3024362" y="2462776"/>
                  <a:pt x="3037877" y="2475580"/>
                </a:cubicBezTo>
                <a:cubicBezTo>
                  <a:pt x="3035743" y="2479138"/>
                  <a:pt x="3032897" y="2483406"/>
                  <a:pt x="3030764" y="2486962"/>
                </a:cubicBezTo>
                <a:cubicBezTo>
                  <a:pt x="2985236" y="2486962"/>
                  <a:pt x="2939708" y="2489808"/>
                  <a:pt x="2894891" y="2484829"/>
                </a:cubicBezTo>
                <a:cubicBezTo>
                  <a:pt x="2882798" y="2483406"/>
                  <a:pt x="2873550" y="2460642"/>
                  <a:pt x="2862879" y="2447126"/>
                </a:cubicBezTo>
                <a:cubicBezTo>
                  <a:pt x="2866436" y="2444992"/>
                  <a:pt x="2869281" y="2441435"/>
                  <a:pt x="2871416" y="2437878"/>
                </a:cubicBezTo>
                <a:cubicBezTo>
                  <a:pt x="2892401" y="2437878"/>
                  <a:pt x="2913565" y="2436989"/>
                  <a:pt x="2934639" y="2436722"/>
                </a:cubicBezTo>
                <a:close/>
                <a:moveTo>
                  <a:pt x="2056892" y="2436455"/>
                </a:moveTo>
                <a:cubicBezTo>
                  <a:pt x="2081791" y="2436455"/>
                  <a:pt x="2106688" y="2436455"/>
                  <a:pt x="2131587" y="2437167"/>
                </a:cubicBezTo>
                <a:cubicBezTo>
                  <a:pt x="2174270" y="2437878"/>
                  <a:pt x="2174981" y="2438590"/>
                  <a:pt x="2166444" y="2485540"/>
                </a:cubicBezTo>
                <a:cubicBezTo>
                  <a:pt x="2118070" y="2485540"/>
                  <a:pt x="2068986" y="2485540"/>
                  <a:pt x="2019901" y="2485540"/>
                </a:cubicBezTo>
                <a:cubicBezTo>
                  <a:pt x="2011364" y="2439301"/>
                  <a:pt x="2013499" y="2437167"/>
                  <a:pt x="2056892" y="2436455"/>
                </a:cubicBezTo>
                <a:close/>
                <a:moveTo>
                  <a:pt x="1889720" y="2435032"/>
                </a:moveTo>
                <a:cubicBezTo>
                  <a:pt x="1920309" y="2435032"/>
                  <a:pt x="1950898" y="2434321"/>
                  <a:pt x="1981487" y="2437166"/>
                </a:cubicBezTo>
                <a:cubicBezTo>
                  <a:pt x="1987889" y="2437878"/>
                  <a:pt x="1999271" y="2452816"/>
                  <a:pt x="1998560" y="2459930"/>
                </a:cubicBezTo>
                <a:cubicBezTo>
                  <a:pt x="1997848" y="2469889"/>
                  <a:pt x="1987889" y="2486251"/>
                  <a:pt x="1980775" y="2486251"/>
                </a:cubicBezTo>
                <a:cubicBezTo>
                  <a:pt x="1934536" y="2488385"/>
                  <a:pt x="1889008" y="2487674"/>
                  <a:pt x="1843480" y="2487674"/>
                </a:cubicBezTo>
                <a:cubicBezTo>
                  <a:pt x="1844191" y="2436455"/>
                  <a:pt x="1844903" y="2435032"/>
                  <a:pt x="1889720" y="2435032"/>
                </a:cubicBezTo>
                <a:close/>
                <a:moveTo>
                  <a:pt x="1711877" y="2435032"/>
                </a:moveTo>
                <a:cubicBezTo>
                  <a:pt x="1748868" y="2434321"/>
                  <a:pt x="1786571" y="2435032"/>
                  <a:pt x="1825697" y="2435032"/>
                </a:cubicBezTo>
                <a:cubicBezTo>
                  <a:pt x="1830676" y="2474158"/>
                  <a:pt x="1821428" y="2491231"/>
                  <a:pt x="1785148" y="2489096"/>
                </a:cubicBezTo>
                <a:cubicBezTo>
                  <a:pt x="1747445" y="2486251"/>
                  <a:pt x="1709742" y="2488385"/>
                  <a:pt x="1672750" y="2488385"/>
                </a:cubicBezTo>
                <a:cubicBezTo>
                  <a:pt x="1667059" y="2443569"/>
                  <a:pt x="1672750" y="2435744"/>
                  <a:pt x="1711877" y="2435032"/>
                </a:cubicBezTo>
                <a:close/>
                <a:moveTo>
                  <a:pt x="1543281" y="2434321"/>
                </a:moveTo>
                <a:cubicBezTo>
                  <a:pt x="1580272" y="2434321"/>
                  <a:pt x="1617263" y="2435033"/>
                  <a:pt x="1654967" y="2435033"/>
                </a:cubicBezTo>
                <a:cubicBezTo>
                  <a:pt x="1657100" y="2475581"/>
                  <a:pt x="1645007" y="2491231"/>
                  <a:pt x="1608727" y="2488385"/>
                </a:cubicBezTo>
                <a:cubicBezTo>
                  <a:pt x="1571025" y="2485540"/>
                  <a:pt x="1533322" y="2487674"/>
                  <a:pt x="1495619" y="2487674"/>
                </a:cubicBezTo>
                <a:cubicBezTo>
                  <a:pt x="1497754" y="2439301"/>
                  <a:pt x="1501310" y="2435033"/>
                  <a:pt x="1543281" y="2434321"/>
                </a:cubicBezTo>
                <a:close/>
                <a:moveTo>
                  <a:pt x="887395" y="2434321"/>
                </a:moveTo>
                <a:cubicBezTo>
                  <a:pt x="966357" y="2435744"/>
                  <a:pt x="1045320" y="2434321"/>
                  <a:pt x="1126416" y="2434321"/>
                </a:cubicBezTo>
                <a:cubicBezTo>
                  <a:pt x="1120014" y="2477003"/>
                  <a:pt x="1100095" y="2489096"/>
                  <a:pt x="1063815" y="2488385"/>
                </a:cubicBezTo>
                <a:cubicBezTo>
                  <a:pt x="984853" y="2485540"/>
                  <a:pt x="905890" y="2487673"/>
                  <a:pt x="824082" y="2487673"/>
                </a:cubicBezTo>
                <a:cubicBezTo>
                  <a:pt x="834041" y="2452817"/>
                  <a:pt x="848981" y="2432897"/>
                  <a:pt x="887395" y="2434321"/>
                </a:cubicBezTo>
                <a:close/>
                <a:moveTo>
                  <a:pt x="1368994" y="2433610"/>
                </a:moveTo>
                <a:cubicBezTo>
                  <a:pt x="1407407" y="2436455"/>
                  <a:pt x="1445110" y="2434322"/>
                  <a:pt x="1482814" y="2434322"/>
                </a:cubicBezTo>
                <a:cubicBezTo>
                  <a:pt x="1483525" y="2480560"/>
                  <a:pt x="1462895" y="2490520"/>
                  <a:pt x="1428037" y="2487674"/>
                </a:cubicBezTo>
                <a:cubicBezTo>
                  <a:pt x="1391758" y="2484829"/>
                  <a:pt x="1355477" y="2486963"/>
                  <a:pt x="1317063" y="2486963"/>
                </a:cubicBezTo>
                <a:cubicBezTo>
                  <a:pt x="1319198" y="2450683"/>
                  <a:pt x="1332002" y="2431476"/>
                  <a:pt x="1368994" y="2433610"/>
                </a:cubicBezTo>
                <a:close/>
                <a:moveTo>
                  <a:pt x="1196841" y="2433609"/>
                </a:moveTo>
                <a:cubicBezTo>
                  <a:pt x="1233833" y="2435743"/>
                  <a:pt x="1271536" y="2434320"/>
                  <a:pt x="1310661" y="2434320"/>
                </a:cubicBezTo>
                <a:cubicBezTo>
                  <a:pt x="1308527" y="2474869"/>
                  <a:pt x="1292877" y="2491230"/>
                  <a:pt x="1255174" y="2488385"/>
                </a:cubicBezTo>
                <a:cubicBezTo>
                  <a:pt x="1218183" y="2484828"/>
                  <a:pt x="1180480" y="2487674"/>
                  <a:pt x="1141354" y="2487674"/>
                </a:cubicBezTo>
                <a:cubicBezTo>
                  <a:pt x="1146333" y="2449260"/>
                  <a:pt x="1160561" y="2432187"/>
                  <a:pt x="1196841" y="2433609"/>
                </a:cubicBezTo>
                <a:close/>
                <a:moveTo>
                  <a:pt x="2110957" y="2377411"/>
                </a:moveTo>
                <a:cubicBezTo>
                  <a:pt x="2157908" y="2377411"/>
                  <a:pt x="2205570" y="2377411"/>
                  <a:pt x="2256789" y="2377411"/>
                </a:cubicBezTo>
                <a:cubicBezTo>
                  <a:pt x="2257500" y="2393061"/>
                  <a:pt x="2258212" y="2405154"/>
                  <a:pt x="2258923" y="2420093"/>
                </a:cubicBezTo>
                <a:cubicBezTo>
                  <a:pt x="2207704" y="2420093"/>
                  <a:pt x="2160753" y="2420093"/>
                  <a:pt x="2110957" y="2420093"/>
                </a:cubicBezTo>
                <a:cubicBezTo>
                  <a:pt x="2110957" y="2405866"/>
                  <a:pt x="2110957" y="2393061"/>
                  <a:pt x="2110957" y="2377411"/>
                </a:cubicBezTo>
                <a:close/>
                <a:moveTo>
                  <a:pt x="1943783" y="2376699"/>
                </a:moveTo>
                <a:cubicBezTo>
                  <a:pt x="1993580" y="2376699"/>
                  <a:pt x="2040531" y="2376699"/>
                  <a:pt x="2090327" y="2376699"/>
                </a:cubicBezTo>
                <a:cubicBezTo>
                  <a:pt x="2090327" y="2391638"/>
                  <a:pt x="2090327" y="2403731"/>
                  <a:pt x="2090327" y="2419381"/>
                </a:cubicBezTo>
                <a:cubicBezTo>
                  <a:pt x="2040531" y="2419381"/>
                  <a:pt x="1992158" y="2419381"/>
                  <a:pt x="1938804" y="2419381"/>
                </a:cubicBezTo>
                <a:cubicBezTo>
                  <a:pt x="1940938" y="2404442"/>
                  <a:pt x="1942361" y="2391638"/>
                  <a:pt x="1943783" y="2376699"/>
                </a:cubicBezTo>
                <a:close/>
                <a:moveTo>
                  <a:pt x="3440782" y="2375544"/>
                </a:moveTo>
                <a:cubicBezTo>
                  <a:pt x="3461678" y="2375277"/>
                  <a:pt x="3482486" y="2375633"/>
                  <a:pt x="3503115" y="2378123"/>
                </a:cubicBezTo>
                <a:cubicBezTo>
                  <a:pt x="3518055" y="2380257"/>
                  <a:pt x="3530859" y="2401598"/>
                  <a:pt x="3544375" y="2413691"/>
                </a:cubicBezTo>
                <a:cubicBezTo>
                  <a:pt x="3542952" y="2417248"/>
                  <a:pt x="3541530" y="2420093"/>
                  <a:pt x="3539396" y="2422939"/>
                </a:cubicBezTo>
                <a:cubicBezTo>
                  <a:pt x="3496002" y="2422939"/>
                  <a:pt x="3452608" y="2425784"/>
                  <a:pt x="3409926" y="2421517"/>
                </a:cubicBezTo>
                <a:cubicBezTo>
                  <a:pt x="3396409" y="2420093"/>
                  <a:pt x="3385027" y="2398752"/>
                  <a:pt x="3372934" y="2386659"/>
                </a:cubicBezTo>
                <a:cubicBezTo>
                  <a:pt x="3374357" y="2383102"/>
                  <a:pt x="3376491" y="2380257"/>
                  <a:pt x="3377914" y="2376700"/>
                </a:cubicBezTo>
                <a:cubicBezTo>
                  <a:pt x="3398900" y="2376700"/>
                  <a:pt x="3419885" y="2375811"/>
                  <a:pt x="3440782" y="2375544"/>
                </a:cubicBezTo>
                <a:close/>
                <a:moveTo>
                  <a:pt x="2506392" y="2375366"/>
                </a:moveTo>
                <a:cubicBezTo>
                  <a:pt x="2529601" y="2375277"/>
                  <a:pt x="2551298" y="2375633"/>
                  <a:pt x="2572639" y="2377411"/>
                </a:cubicBezTo>
                <a:cubicBezTo>
                  <a:pt x="2582598" y="2378123"/>
                  <a:pt x="2590423" y="2400886"/>
                  <a:pt x="2598959" y="2412979"/>
                </a:cubicBezTo>
                <a:cubicBezTo>
                  <a:pt x="2596826" y="2416536"/>
                  <a:pt x="2594691" y="2419382"/>
                  <a:pt x="2592557" y="2422227"/>
                </a:cubicBezTo>
                <a:cubicBezTo>
                  <a:pt x="2548452" y="2422227"/>
                  <a:pt x="2503635" y="2424361"/>
                  <a:pt x="2459530" y="2420805"/>
                </a:cubicBezTo>
                <a:cubicBezTo>
                  <a:pt x="2450283" y="2420093"/>
                  <a:pt x="2443880" y="2396618"/>
                  <a:pt x="2431075" y="2375988"/>
                </a:cubicBezTo>
                <a:cubicBezTo>
                  <a:pt x="2458463" y="2375988"/>
                  <a:pt x="2483184" y="2375455"/>
                  <a:pt x="2506392" y="2375366"/>
                </a:cubicBezTo>
                <a:close/>
                <a:moveTo>
                  <a:pt x="2342865" y="2375366"/>
                </a:moveTo>
                <a:cubicBezTo>
                  <a:pt x="2364918" y="2375277"/>
                  <a:pt x="2386971" y="2375633"/>
                  <a:pt x="2409023" y="2377411"/>
                </a:cubicBezTo>
                <a:cubicBezTo>
                  <a:pt x="2417559" y="2378123"/>
                  <a:pt x="2423962" y="2401597"/>
                  <a:pt x="2436766" y="2422938"/>
                </a:cubicBezTo>
                <a:cubicBezTo>
                  <a:pt x="2380568" y="2422938"/>
                  <a:pt x="2337174" y="2425073"/>
                  <a:pt x="2294492" y="2421516"/>
                </a:cubicBezTo>
                <a:cubicBezTo>
                  <a:pt x="2285243" y="2420805"/>
                  <a:pt x="2277419" y="2398752"/>
                  <a:pt x="2268882" y="2386659"/>
                </a:cubicBezTo>
                <a:cubicBezTo>
                  <a:pt x="2271728" y="2383102"/>
                  <a:pt x="2273862" y="2379545"/>
                  <a:pt x="2276708" y="2375988"/>
                </a:cubicBezTo>
                <a:cubicBezTo>
                  <a:pt x="2298760" y="2375988"/>
                  <a:pt x="2320812" y="2375455"/>
                  <a:pt x="2342865" y="2375366"/>
                </a:cubicBezTo>
                <a:close/>
                <a:moveTo>
                  <a:pt x="3109014" y="2375277"/>
                </a:moveTo>
                <a:cubicBezTo>
                  <a:pt x="3155965" y="2375277"/>
                  <a:pt x="3202916" y="2375277"/>
                  <a:pt x="3249155" y="2375277"/>
                </a:cubicBezTo>
                <a:cubicBezTo>
                  <a:pt x="3357995" y="2375277"/>
                  <a:pt x="3357995" y="2375277"/>
                  <a:pt x="3408503" y="2472024"/>
                </a:cubicBezTo>
                <a:cubicBezTo>
                  <a:pt x="3410637" y="2476292"/>
                  <a:pt x="3412771" y="2480561"/>
                  <a:pt x="3416328" y="2489808"/>
                </a:cubicBezTo>
                <a:cubicBezTo>
                  <a:pt x="3356573" y="2489808"/>
                  <a:pt x="3301085" y="2491231"/>
                  <a:pt x="3246309" y="2488385"/>
                </a:cubicBezTo>
                <a:cubicBezTo>
                  <a:pt x="3237062" y="2487674"/>
                  <a:pt x="3224257" y="2471313"/>
                  <a:pt x="3219989" y="2459219"/>
                </a:cubicBezTo>
                <a:cubicBezTo>
                  <a:pt x="3209318" y="2430053"/>
                  <a:pt x="3192245" y="2417960"/>
                  <a:pt x="3161656" y="2422228"/>
                </a:cubicBezTo>
                <a:cubicBezTo>
                  <a:pt x="3130355" y="2427207"/>
                  <a:pt x="3112571" y="2412980"/>
                  <a:pt x="3109014" y="2375277"/>
                </a:cubicBezTo>
                <a:close/>
                <a:moveTo>
                  <a:pt x="3001508" y="2375099"/>
                </a:moveTo>
                <a:cubicBezTo>
                  <a:pt x="3022938" y="2374921"/>
                  <a:pt x="3044279" y="2375277"/>
                  <a:pt x="3065620" y="2377411"/>
                </a:cubicBezTo>
                <a:cubicBezTo>
                  <a:pt x="3077714" y="2378834"/>
                  <a:pt x="3087673" y="2399464"/>
                  <a:pt x="3098343" y="2411557"/>
                </a:cubicBezTo>
                <a:cubicBezTo>
                  <a:pt x="3096209" y="2415825"/>
                  <a:pt x="3094075" y="2419382"/>
                  <a:pt x="3091941" y="2422939"/>
                </a:cubicBezTo>
                <a:cubicBezTo>
                  <a:pt x="3049259" y="2422939"/>
                  <a:pt x="3006577" y="2425784"/>
                  <a:pt x="2965316" y="2421516"/>
                </a:cubicBezTo>
                <a:cubicBezTo>
                  <a:pt x="2952512" y="2420093"/>
                  <a:pt x="2941841" y="2398752"/>
                  <a:pt x="2930459" y="2386659"/>
                </a:cubicBezTo>
                <a:cubicBezTo>
                  <a:pt x="2932593" y="2383102"/>
                  <a:pt x="2934727" y="2379546"/>
                  <a:pt x="2936861" y="2375988"/>
                </a:cubicBezTo>
                <a:cubicBezTo>
                  <a:pt x="2958558" y="2375988"/>
                  <a:pt x="2980077" y="2375277"/>
                  <a:pt x="3001508" y="2375099"/>
                </a:cubicBezTo>
                <a:close/>
                <a:moveTo>
                  <a:pt x="2836202" y="2375099"/>
                </a:moveTo>
                <a:cubicBezTo>
                  <a:pt x="2857188" y="2374921"/>
                  <a:pt x="2878173" y="2375277"/>
                  <a:pt x="2899158" y="2377411"/>
                </a:cubicBezTo>
                <a:cubicBezTo>
                  <a:pt x="2911252" y="2378834"/>
                  <a:pt x="2921923" y="2400175"/>
                  <a:pt x="2933304" y="2412268"/>
                </a:cubicBezTo>
                <a:cubicBezTo>
                  <a:pt x="2929748" y="2415825"/>
                  <a:pt x="2926902" y="2419382"/>
                  <a:pt x="2924057" y="2422939"/>
                </a:cubicBezTo>
                <a:cubicBezTo>
                  <a:pt x="2882797" y="2422939"/>
                  <a:pt x="2841538" y="2425784"/>
                  <a:pt x="2800989" y="2421516"/>
                </a:cubicBezTo>
                <a:cubicBezTo>
                  <a:pt x="2788184" y="2420093"/>
                  <a:pt x="2776802" y="2399464"/>
                  <a:pt x="2765420" y="2387370"/>
                </a:cubicBezTo>
                <a:cubicBezTo>
                  <a:pt x="2768266" y="2383814"/>
                  <a:pt x="2770400" y="2379546"/>
                  <a:pt x="2773246" y="2375988"/>
                </a:cubicBezTo>
                <a:cubicBezTo>
                  <a:pt x="2794231" y="2375988"/>
                  <a:pt x="2815217" y="2375277"/>
                  <a:pt x="2836202" y="2375099"/>
                </a:cubicBezTo>
                <a:close/>
                <a:moveTo>
                  <a:pt x="2671431" y="2374388"/>
                </a:moveTo>
                <a:cubicBezTo>
                  <a:pt x="2691972" y="2374210"/>
                  <a:pt x="2712424" y="2374566"/>
                  <a:pt x="2732698" y="2376700"/>
                </a:cubicBezTo>
                <a:cubicBezTo>
                  <a:pt x="2744792" y="2378123"/>
                  <a:pt x="2754751" y="2398753"/>
                  <a:pt x="2765421" y="2410135"/>
                </a:cubicBezTo>
                <a:cubicBezTo>
                  <a:pt x="2763287" y="2413691"/>
                  <a:pt x="2760442" y="2417959"/>
                  <a:pt x="2758307" y="2421517"/>
                </a:cubicBezTo>
                <a:cubicBezTo>
                  <a:pt x="2714202" y="2421517"/>
                  <a:pt x="2669386" y="2423650"/>
                  <a:pt x="2625992" y="2420094"/>
                </a:cubicBezTo>
                <a:cubicBezTo>
                  <a:pt x="2616744" y="2419382"/>
                  <a:pt x="2609631" y="2397329"/>
                  <a:pt x="2601805" y="2385236"/>
                </a:cubicBezTo>
                <a:cubicBezTo>
                  <a:pt x="2604651" y="2382391"/>
                  <a:pt x="2607496" y="2378835"/>
                  <a:pt x="2609631" y="2375277"/>
                </a:cubicBezTo>
                <a:cubicBezTo>
                  <a:pt x="2630261" y="2375277"/>
                  <a:pt x="2650890" y="2374566"/>
                  <a:pt x="2671431" y="2374388"/>
                </a:cubicBezTo>
                <a:close/>
                <a:moveTo>
                  <a:pt x="1814315" y="2373144"/>
                </a:moveTo>
                <a:cubicBezTo>
                  <a:pt x="1850594" y="2375277"/>
                  <a:pt x="1886874" y="2373855"/>
                  <a:pt x="1923866" y="2373855"/>
                </a:cubicBezTo>
                <a:cubicBezTo>
                  <a:pt x="1929557" y="2410135"/>
                  <a:pt x="1918887" y="2425073"/>
                  <a:pt x="1883318" y="2422940"/>
                </a:cubicBezTo>
                <a:cubicBezTo>
                  <a:pt x="1847749" y="2420805"/>
                  <a:pt x="1811468" y="2422228"/>
                  <a:pt x="1774477" y="2422228"/>
                </a:cubicBezTo>
                <a:cubicBezTo>
                  <a:pt x="1768786" y="2383103"/>
                  <a:pt x="1782302" y="2371009"/>
                  <a:pt x="1814315" y="2373144"/>
                </a:cubicBezTo>
                <a:close/>
                <a:moveTo>
                  <a:pt x="1645719" y="2373143"/>
                </a:moveTo>
                <a:cubicBezTo>
                  <a:pt x="1681999" y="2375278"/>
                  <a:pt x="1718279" y="2373854"/>
                  <a:pt x="1754560" y="2373854"/>
                </a:cubicBezTo>
                <a:cubicBezTo>
                  <a:pt x="1762384" y="2410134"/>
                  <a:pt x="1751714" y="2424362"/>
                  <a:pt x="1717568" y="2422939"/>
                </a:cubicBezTo>
                <a:cubicBezTo>
                  <a:pt x="1680576" y="2420805"/>
                  <a:pt x="1642873" y="2422227"/>
                  <a:pt x="1605882" y="2422227"/>
                </a:cubicBezTo>
                <a:cubicBezTo>
                  <a:pt x="1600902" y="2385236"/>
                  <a:pt x="1612995" y="2371720"/>
                  <a:pt x="1645719" y="2373143"/>
                </a:cubicBezTo>
                <a:close/>
                <a:moveTo>
                  <a:pt x="1479968" y="2372432"/>
                </a:moveTo>
                <a:cubicBezTo>
                  <a:pt x="1516248" y="2374566"/>
                  <a:pt x="1553239" y="2373143"/>
                  <a:pt x="1590230" y="2373143"/>
                </a:cubicBezTo>
                <a:cubicBezTo>
                  <a:pt x="1591653" y="2412980"/>
                  <a:pt x="1575292" y="2425073"/>
                  <a:pt x="1542569" y="2422939"/>
                </a:cubicBezTo>
                <a:cubicBezTo>
                  <a:pt x="1507000" y="2420805"/>
                  <a:pt x="1470720" y="2422228"/>
                  <a:pt x="1433728" y="2422228"/>
                </a:cubicBezTo>
                <a:cubicBezTo>
                  <a:pt x="1432306" y="2383813"/>
                  <a:pt x="1446533" y="2371009"/>
                  <a:pt x="1479968" y="2372432"/>
                </a:cubicBezTo>
                <a:close/>
                <a:moveTo>
                  <a:pt x="1312083" y="2372431"/>
                </a:moveTo>
                <a:cubicBezTo>
                  <a:pt x="1348364" y="2374565"/>
                  <a:pt x="1384643" y="2373142"/>
                  <a:pt x="1423058" y="2373142"/>
                </a:cubicBezTo>
                <a:cubicBezTo>
                  <a:pt x="1422347" y="2411556"/>
                  <a:pt x="1406696" y="2425072"/>
                  <a:pt x="1373973" y="2422938"/>
                </a:cubicBezTo>
                <a:cubicBezTo>
                  <a:pt x="1337694" y="2420804"/>
                  <a:pt x="1301413" y="2422227"/>
                  <a:pt x="1262999" y="2422227"/>
                </a:cubicBezTo>
                <a:cubicBezTo>
                  <a:pt x="1265133" y="2385947"/>
                  <a:pt x="1278649" y="2371008"/>
                  <a:pt x="1312083" y="2372431"/>
                </a:cubicBezTo>
                <a:close/>
                <a:moveTo>
                  <a:pt x="1159406" y="2371276"/>
                </a:moveTo>
                <a:cubicBezTo>
                  <a:pt x="1187238" y="2369586"/>
                  <a:pt x="1221384" y="2371009"/>
                  <a:pt x="1254462" y="2376700"/>
                </a:cubicBezTo>
                <a:cubicBezTo>
                  <a:pt x="1247349" y="2418670"/>
                  <a:pt x="1244504" y="2422228"/>
                  <a:pt x="1205378" y="2422228"/>
                </a:cubicBezTo>
                <a:cubicBezTo>
                  <a:pt x="1102940" y="2422228"/>
                  <a:pt x="1000502" y="2422228"/>
                  <a:pt x="898064" y="2422228"/>
                </a:cubicBezTo>
                <a:cubicBezTo>
                  <a:pt x="887394" y="2422228"/>
                  <a:pt x="877435" y="2420094"/>
                  <a:pt x="865341" y="2419382"/>
                </a:cubicBezTo>
                <a:cubicBezTo>
                  <a:pt x="873878" y="2386659"/>
                  <a:pt x="889528" y="2371009"/>
                  <a:pt x="922963" y="2372432"/>
                </a:cubicBezTo>
                <a:cubicBezTo>
                  <a:pt x="971336" y="2374566"/>
                  <a:pt x="1019709" y="2372432"/>
                  <a:pt x="1068083" y="2373854"/>
                </a:cubicBezTo>
                <a:cubicBezTo>
                  <a:pt x="1078042" y="2373854"/>
                  <a:pt x="1087290" y="2380257"/>
                  <a:pt x="1102229" y="2384525"/>
                </a:cubicBezTo>
                <a:cubicBezTo>
                  <a:pt x="1110054" y="2377767"/>
                  <a:pt x="1131573" y="2372965"/>
                  <a:pt x="1159406" y="2371276"/>
                </a:cubicBezTo>
                <a:close/>
                <a:moveTo>
                  <a:pt x="2381279" y="2319078"/>
                </a:moveTo>
                <a:cubicBezTo>
                  <a:pt x="2430364" y="2319078"/>
                  <a:pt x="2477315" y="2319078"/>
                  <a:pt x="2524266" y="2319078"/>
                </a:cubicBezTo>
                <a:cubicBezTo>
                  <a:pt x="2526400" y="2333306"/>
                  <a:pt x="2528534" y="2344688"/>
                  <a:pt x="2530668" y="2358205"/>
                </a:cubicBezTo>
                <a:cubicBezTo>
                  <a:pt x="2482295" y="2358205"/>
                  <a:pt x="2436766" y="2358205"/>
                  <a:pt x="2388393" y="2358205"/>
                </a:cubicBezTo>
                <a:cubicBezTo>
                  <a:pt x="2386259" y="2346111"/>
                  <a:pt x="2384125" y="2334018"/>
                  <a:pt x="2381279" y="2319078"/>
                </a:cubicBezTo>
                <a:close/>
                <a:moveTo>
                  <a:pt x="3407348" y="2318189"/>
                </a:moveTo>
                <a:cubicBezTo>
                  <a:pt x="3428244" y="2318011"/>
                  <a:pt x="3449052" y="2318367"/>
                  <a:pt x="3469681" y="2320501"/>
                </a:cubicBezTo>
                <a:cubicBezTo>
                  <a:pt x="3481775" y="2321924"/>
                  <a:pt x="3492446" y="2341842"/>
                  <a:pt x="3511653" y="2361049"/>
                </a:cubicBezTo>
                <a:cubicBezTo>
                  <a:pt x="3458300" y="2361049"/>
                  <a:pt x="3417040" y="2363895"/>
                  <a:pt x="3376492" y="2359627"/>
                </a:cubicBezTo>
                <a:cubicBezTo>
                  <a:pt x="3363687" y="2358204"/>
                  <a:pt x="3351594" y="2339708"/>
                  <a:pt x="3339500" y="2329749"/>
                </a:cubicBezTo>
                <a:cubicBezTo>
                  <a:pt x="3340923" y="2326192"/>
                  <a:pt x="3342346" y="2322636"/>
                  <a:pt x="3344480" y="2319078"/>
                </a:cubicBezTo>
                <a:cubicBezTo>
                  <a:pt x="3365466" y="2319078"/>
                  <a:pt x="3386451" y="2318367"/>
                  <a:pt x="3407348" y="2318189"/>
                </a:cubicBezTo>
                <a:close/>
                <a:moveTo>
                  <a:pt x="2767821" y="2317745"/>
                </a:moveTo>
                <a:cubicBezTo>
                  <a:pt x="2788718" y="2317656"/>
                  <a:pt x="2809526" y="2318011"/>
                  <a:pt x="2830155" y="2319790"/>
                </a:cubicBezTo>
                <a:cubicBezTo>
                  <a:pt x="2840114" y="2320502"/>
                  <a:pt x="2848651" y="2340420"/>
                  <a:pt x="2857899" y="2351802"/>
                </a:cubicBezTo>
                <a:cubicBezTo>
                  <a:pt x="2855053" y="2354647"/>
                  <a:pt x="2852919" y="2357493"/>
                  <a:pt x="2851497" y="2360338"/>
                </a:cubicBezTo>
                <a:cubicBezTo>
                  <a:pt x="2810237" y="2360338"/>
                  <a:pt x="2768977" y="2362472"/>
                  <a:pt x="2727718" y="2358915"/>
                </a:cubicBezTo>
                <a:cubicBezTo>
                  <a:pt x="2717047" y="2358204"/>
                  <a:pt x="2707799" y="2339708"/>
                  <a:pt x="2698551" y="2329038"/>
                </a:cubicBezTo>
                <a:cubicBezTo>
                  <a:pt x="2700686" y="2325481"/>
                  <a:pt x="2702819" y="2321924"/>
                  <a:pt x="2704953" y="2318367"/>
                </a:cubicBezTo>
                <a:cubicBezTo>
                  <a:pt x="2725939" y="2318367"/>
                  <a:pt x="2746924" y="2317834"/>
                  <a:pt x="2767821" y="2317745"/>
                </a:cubicBezTo>
                <a:close/>
                <a:moveTo>
                  <a:pt x="2925391" y="2317033"/>
                </a:moveTo>
                <a:cubicBezTo>
                  <a:pt x="2947355" y="2316944"/>
                  <a:pt x="2967807" y="2317299"/>
                  <a:pt x="2988081" y="2319078"/>
                </a:cubicBezTo>
                <a:cubicBezTo>
                  <a:pt x="2999463" y="2319790"/>
                  <a:pt x="3008711" y="2338285"/>
                  <a:pt x="3019381" y="2348955"/>
                </a:cubicBezTo>
                <a:cubicBezTo>
                  <a:pt x="3017958" y="2352512"/>
                  <a:pt x="3015824" y="2356069"/>
                  <a:pt x="3014402" y="2359626"/>
                </a:cubicBezTo>
                <a:cubicBezTo>
                  <a:pt x="2971719" y="2359626"/>
                  <a:pt x="2929037" y="2361760"/>
                  <a:pt x="2887065" y="2358203"/>
                </a:cubicBezTo>
                <a:cubicBezTo>
                  <a:pt x="2877106" y="2357492"/>
                  <a:pt x="2868570" y="2336862"/>
                  <a:pt x="2853631" y="2317655"/>
                </a:cubicBezTo>
                <a:cubicBezTo>
                  <a:pt x="2879952" y="2317655"/>
                  <a:pt x="2903427" y="2317122"/>
                  <a:pt x="2925391" y="2317033"/>
                </a:cubicBezTo>
                <a:close/>
                <a:moveTo>
                  <a:pt x="2608918" y="2317033"/>
                </a:moveTo>
                <a:cubicBezTo>
                  <a:pt x="2630260" y="2316944"/>
                  <a:pt x="2651601" y="2317299"/>
                  <a:pt x="2672942" y="2319078"/>
                </a:cubicBezTo>
                <a:cubicBezTo>
                  <a:pt x="2681478" y="2319790"/>
                  <a:pt x="2688592" y="2339708"/>
                  <a:pt x="2696418" y="2351090"/>
                </a:cubicBezTo>
                <a:cubicBezTo>
                  <a:pt x="2692860" y="2353935"/>
                  <a:pt x="2690727" y="2357492"/>
                  <a:pt x="2688592" y="2360337"/>
                </a:cubicBezTo>
                <a:cubicBezTo>
                  <a:pt x="2648755" y="2360337"/>
                  <a:pt x="2608918" y="2362472"/>
                  <a:pt x="2569793" y="2358914"/>
                </a:cubicBezTo>
                <a:cubicBezTo>
                  <a:pt x="2558411" y="2358203"/>
                  <a:pt x="2548452" y="2341131"/>
                  <a:pt x="2537781" y="2331171"/>
                </a:cubicBezTo>
                <a:cubicBezTo>
                  <a:pt x="2539916" y="2326903"/>
                  <a:pt x="2542049" y="2321923"/>
                  <a:pt x="2544895" y="2317655"/>
                </a:cubicBezTo>
                <a:cubicBezTo>
                  <a:pt x="2566236" y="2317655"/>
                  <a:pt x="2587577" y="2317122"/>
                  <a:pt x="2608918" y="2317033"/>
                </a:cubicBezTo>
                <a:close/>
                <a:moveTo>
                  <a:pt x="3025072" y="2316944"/>
                </a:moveTo>
                <a:cubicBezTo>
                  <a:pt x="3077715" y="2316944"/>
                  <a:pt x="3131067" y="2316944"/>
                  <a:pt x="3183709" y="2316944"/>
                </a:cubicBezTo>
                <a:cubicBezTo>
                  <a:pt x="3217855" y="2316944"/>
                  <a:pt x="3252712" y="2319078"/>
                  <a:pt x="3286858" y="2316944"/>
                </a:cubicBezTo>
                <a:cubicBezTo>
                  <a:pt x="3316735" y="2314810"/>
                  <a:pt x="3332386" y="2327614"/>
                  <a:pt x="3340211" y="2360337"/>
                </a:cubicBezTo>
                <a:cubicBezTo>
                  <a:pt x="3242753" y="2360337"/>
                  <a:pt x="3148852" y="2361760"/>
                  <a:pt x="3055662" y="2358915"/>
                </a:cubicBezTo>
                <a:cubicBezTo>
                  <a:pt x="3042857" y="2358915"/>
                  <a:pt x="3030764" y="2338996"/>
                  <a:pt x="3018670" y="2328326"/>
                </a:cubicBezTo>
                <a:cubicBezTo>
                  <a:pt x="3020805" y="2324769"/>
                  <a:pt x="3022938" y="2321212"/>
                  <a:pt x="3025072" y="2316944"/>
                </a:cubicBezTo>
                <a:close/>
                <a:moveTo>
                  <a:pt x="2253230" y="2315521"/>
                </a:moveTo>
                <a:cubicBezTo>
                  <a:pt x="2280263" y="2316944"/>
                  <a:pt x="2307295" y="2316944"/>
                  <a:pt x="2334328" y="2315521"/>
                </a:cubicBezTo>
                <a:cubicBezTo>
                  <a:pt x="2364917" y="2314810"/>
                  <a:pt x="2371319" y="2329749"/>
                  <a:pt x="2364917" y="2357493"/>
                </a:cubicBezTo>
                <a:cubicBezTo>
                  <a:pt x="2318678" y="2357493"/>
                  <a:pt x="2273150" y="2357493"/>
                  <a:pt x="2226199" y="2357493"/>
                </a:cubicBezTo>
                <a:cubicBezTo>
                  <a:pt x="2216951" y="2330460"/>
                  <a:pt x="2219085" y="2314098"/>
                  <a:pt x="2253230" y="2315521"/>
                </a:cubicBezTo>
                <a:close/>
                <a:moveTo>
                  <a:pt x="1755981" y="2314099"/>
                </a:moveTo>
                <a:cubicBezTo>
                  <a:pt x="1795818" y="2311964"/>
                  <a:pt x="1836367" y="2314099"/>
                  <a:pt x="1876915" y="2314099"/>
                </a:cubicBezTo>
                <a:cubicBezTo>
                  <a:pt x="1886163" y="2352513"/>
                  <a:pt x="1871224" y="2362472"/>
                  <a:pt x="1840635" y="2360338"/>
                </a:cubicBezTo>
                <a:cubicBezTo>
                  <a:pt x="1806489" y="2358203"/>
                  <a:pt x="1772343" y="2359626"/>
                  <a:pt x="1735351" y="2359626"/>
                </a:cubicBezTo>
                <a:cubicBezTo>
                  <a:pt x="1731083" y="2337573"/>
                  <a:pt x="1726815" y="2316232"/>
                  <a:pt x="1755981" y="2314099"/>
                </a:cubicBezTo>
                <a:close/>
                <a:moveTo>
                  <a:pt x="2093884" y="2314098"/>
                </a:moveTo>
                <a:cubicBezTo>
                  <a:pt x="2119494" y="2315520"/>
                  <a:pt x="2145814" y="2316232"/>
                  <a:pt x="2171424" y="2315520"/>
                </a:cubicBezTo>
                <a:cubicBezTo>
                  <a:pt x="2199879" y="2314098"/>
                  <a:pt x="2211261" y="2324768"/>
                  <a:pt x="2201301" y="2358202"/>
                </a:cubicBezTo>
                <a:cubicBezTo>
                  <a:pt x="2155062" y="2358202"/>
                  <a:pt x="2109534" y="2358202"/>
                  <a:pt x="2062584" y="2358202"/>
                </a:cubicBezTo>
                <a:cubicBezTo>
                  <a:pt x="2053335" y="2328326"/>
                  <a:pt x="2059738" y="2311964"/>
                  <a:pt x="2093884" y="2314098"/>
                </a:cubicBezTo>
                <a:close/>
                <a:moveTo>
                  <a:pt x="1930979" y="2313388"/>
                </a:moveTo>
                <a:cubicBezTo>
                  <a:pt x="1967260" y="2314099"/>
                  <a:pt x="2002828" y="2313388"/>
                  <a:pt x="2040531" y="2313388"/>
                </a:cubicBezTo>
                <a:cubicBezTo>
                  <a:pt x="2040531" y="2331172"/>
                  <a:pt x="2040531" y="2342554"/>
                  <a:pt x="2040531" y="2356781"/>
                </a:cubicBezTo>
                <a:cubicBezTo>
                  <a:pt x="1992869" y="2356781"/>
                  <a:pt x="1946629" y="2356781"/>
                  <a:pt x="1898968" y="2356781"/>
                </a:cubicBezTo>
                <a:cubicBezTo>
                  <a:pt x="1891142" y="2328326"/>
                  <a:pt x="1897545" y="2311965"/>
                  <a:pt x="1930979" y="2313388"/>
                </a:cubicBezTo>
                <a:close/>
                <a:moveTo>
                  <a:pt x="1605882" y="2312676"/>
                </a:moveTo>
                <a:cubicBezTo>
                  <a:pt x="1642873" y="2314099"/>
                  <a:pt x="1679154" y="2313388"/>
                  <a:pt x="1716145" y="2313388"/>
                </a:cubicBezTo>
                <a:cubicBezTo>
                  <a:pt x="1720414" y="2351090"/>
                  <a:pt x="1706186" y="2362472"/>
                  <a:pt x="1676308" y="2360338"/>
                </a:cubicBezTo>
                <a:cubicBezTo>
                  <a:pt x="1641450" y="2358204"/>
                  <a:pt x="1605882" y="2359627"/>
                  <a:pt x="1569602" y="2359627"/>
                </a:cubicBezTo>
                <a:cubicBezTo>
                  <a:pt x="1565334" y="2327615"/>
                  <a:pt x="1574581" y="2311965"/>
                  <a:pt x="1605882" y="2312676"/>
                </a:cubicBezTo>
                <a:close/>
                <a:moveTo>
                  <a:pt x="1450091" y="2312676"/>
                </a:moveTo>
                <a:cubicBezTo>
                  <a:pt x="1484949" y="2314099"/>
                  <a:pt x="1519806" y="2313388"/>
                  <a:pt x="1554664" y="2313388"/>
                </a:cubicBezTo>
                <a:cubicBezTo>
                  <a:pt x="1556797" y="2351090"/>
                  <a:pt x="1542570" y="2362471"/>
                  <a:pt x="1511269" y="2360338"/>
                </a:cubicBezTo>
                <a:cubicBezTo>
                  <a:pt x="1475701" y="2358203"/>
                  <a:pt x="1440843" y="2359626"/>
                  <a:pt x="1403140" y="2359626"/>
                </a:cubicBezTo>
                <a:cubicBezTo>
                  <a:pt x="1403140" y="2323347"/>
                  <a:pt x="1418790" y="2311254"/>
                  <a:pt x="1450091" y="2312676"/>
                </a:cubicBezTo>
                <a:close/>
                <a:moveTo>
                  <a:pt x="1127126" y="2311964"/>
                </a:moveTo>
                <a:cubicBezTo>
                  <a:pt x="1160561" y="2314099"/>
                  <a:pt x="1194707" y="2312676"/>
                  <a:pt x="1229564" y="2312676"/>
                </a:cubicBezTo>
                <a:cubicBezTo>
                  <a:pt x="1225296" y="2346110"/>
                  <a:pt x="1213203" y="2361760"/>
                  <a:pt x="1181191" y="2360337"/>
                </a:cubicBezTo>
                <a:cubicBezTo>
                  <a:pt x="1145623" y="2357492"/>
                  <a:pt x="1109342" y="2359626"/>
                  <a:pt x="1070928" y="2359626"/>
                </a:cubicBezTo>
                <a:cubicBezTo>
                  <a:pt x="1077330" y="2320501"/>
                  <a:pt x="1096538" y="2310542"/>
                  <a:pt x="1127126" y="2311964"/>
                </a:cubicBezTo>
                <a:close/>
                <a:moveTo>
                  <a:pt x="1287185" y="2311964"/>
                </a:moveTo>
                <a:cubicBezTo>
                  <a:pt x="1322043" y="2314098"/>
                  <a:pt x="1356900" y="2312676"/>
                  <a:pt x="1393180" y="2312676"/>
                </a:cubicBezTo>
                <a:cubicBezTo>
                  <a:pt x="1391046" y="2352512"/>
                  <a:pt x="1373262" y="2361760"/>
                  <a:pt x="1343384" y="2359626"/>
                </a:cubicBezTo>
                <a:cubicBezTo>
                  <a:pt x="1308527" y="2357491"/>
                  <a:pt x="1273670" y="2358914"/>
                  <a:pt x="1237389" y="2358914"/>
                </a:cubicBezTo>
                <a:cubicBezTo>
                  <a:pt x="1239524" y="2324057"/>
                  <a:pt x="1255174" y="2309830"/>
                  <a:pt x="1287185" y="2311964"/>
                </a:cubicBezTo>
                <a:close/>
                <a:moveTo>
                  <a:pt x="990988" y="2308908"/>
                </a:moveTo>
                <a:cubicBezTo>
                  <a:pt x="1010417" y="2309608"/>
                  <a:pt x="1034648" y="2311965"/>
                  <a:pt x="1065237" y="2315522"/>
                </a:cubicBezTo>
                <a:cubicBezTo>
                  <a:pt x="1062391" y="2345399"/>
                  <a:pt x="1049587" y="2361761"/>
                  <a:pt x="1016864" y="2360338"/>
                </a:cubicBezTo>
                <a:cubicBezTo>
                  <a:pt x="979161" y="2358204"/>
                  <a:pt x="942169" y="2359627"/>
                  <a:pt x="903755" y="2359627"/>
                </a:cubicBezTo>
                <a:cubicBezTo>
                  <a:pt x="917627" y="2319612"/>
                  <a:pt x="932699" y="2306808"/>
                  <a:pt x="990988" y="2308908"/>
                </a:cubicBezTo>
                <a:close/>
                <a:moveTo>
                  <a:pt x="2012076" y="2271416"/>
                </a:moveTo>
                <a:cubicBezTo>
                  <a:pt x="2046222" y="2269993"/>
                  <a:pt x="2081080" y="2270704"/>
                  <a:pt x="2115225" y="2271416"/>
                </a:cubicBezTo>
                <a:cubicBezTo>
                  <a:pt x="2119493" y="2271416"/>
                  <a:pt x="2128030" y="2280663"/>
                  <a:pt x="2127319" y="2284221"/>
                </a:cubicBezTo>
                <a:cubicBezTo>
                  <a:pt x="2125896" y="2290623"/>
                  <a:pt x="2120205" y="2300582"/>
                  <a:pt x="2115225" y="2300582"/>
                </a:cubicBezTo>
                <a:cubicBezTo>
                  <a:pt x="2097441" y="2302716"/>
                  <a:pt x="2079656" y="2301294"/>
                  <a:pt x="2061872" y="2301294"/>
                </a:cubicBezTo>
                <a:cubicBezTo>
                  <a:pt x="2045511" y="2301294"/>
                  <a:pt x="2028438" y="2302716"/>
                  <a:pt x="2012076" y="2300582"/>
                </a:cubicBezTo>
                <a:cubicBezTo>
                  <a:pt x="2006385" y="2299871"/>
                  <a:pt x="1997137" y="2290623"/>
                  <a:pt x="1997849" y="2286354"/>
                </a:cubicBezTo>
                <a:cubicBezTo>
                  <a:pt x="1998560" y="2280663"/>
                  <a:pt x="2007097" y="2271416"/>
                  <a:pt x="2012076" y="2271416"/>
                </a:cubicBezTo>
                <a:close/>
                <a:moveTo>
                  <a:pt x="3397566" y="2271238"/>
                </a:moveTo>
                <a:cubicBezTo>
                  <a:pt x="3421664" y="2271060"/>
                  <a:pt x="3445139" y="2274972"/>
                  <a:pt x="3467547" y="2294891"/>
                </a:cubicBezTo>
                <a:cubicBezTo>
                  <a:pt x="3405658" y="2313387"/>
                  <a:pt x="3341634" y="2305562"/>
                  <a:pt x="3323849" y="2272127"/>
                </a:cubicBezTo>
                <a:cubicBezTo>
                  <a:pt x="3348747" y="2275684"/>
                  <a:pt x="3373468" y="2271416"/>
                  <a:pt x="3397566" y="2271238"/>
                </a:cubicBezTo>
                <a:close/>
                <a:moveTo>
                  <a:pt x="3222891" y="2270738"/>
                </a:moveTo>
                <a:cubicBezTo>
                  <a:pt x="3271342" y="2267504"/>
                  <a:pt x="3305888" y="2279775"/>
                  <a:pt x="3316025" y="2304851"/>
                </a:cubicBezTo>
                <a:cubicBezTo>
                  <a:pt x="3269074" y="2294180"/>
                  <a:pt x="3219278" y="2321213"/>
                  <a:pt x="3170193" y="2279241"/>
                </a:cubicBezTo>
                <a:cubicBezTo>
                  <a:pt x="3189045" y="2274617"/>
                  <a:pt x="3206740" y="2271816"/>
                  <a:pt x="3222891" y="2270738"/>
                </a:cubicBezTo>
                <a:close/>
                <a:moveTo>
                  <a:pt x="2464510" y="2270705"/>
                </a:moveTo>
                <a:cubicBezTo>
                  <a:pt x="2493676" y="2269282"/>
                  <a:pt x="2523554" y="2268571"/>
                  <a:pt x="2553432" y="2271416"/>
                </a:cubicBezTo>
                <a:cubicBezTo>
                  <a:pt x="2562679" y="2272128"/>
                  <a:pt x="2570505" y="2284221"/>
                  <a:pt x="2579753" y="2290624"/>
                </a:cubicBezTo>
                <a:cubicBezTo>
                  <a:pt x="2576907" y="2294892"/>
                  <a:pt x="2575485" y="2298449"/>
                  <a:pt x="2573350" y="2302006"/>
                </a:cubicBezTo>
                <a:cubicBezTo>
                  <a:pt x="2537070" y="2302006"/>
                  <a:pt x="2500790" y="2302717"/>
                  <a:pt x="2464510" y="2301294"/>
                </a:cubicBezTo>
                <a:cubicBezTo>
                  <a:pt x="2457396" y="2301294"/>
                  <a:pt x="2450994" y="2289912"/>
                  <a:pt x="2443880" y="2283510"/>
                </a:cubicBezTo>
                <a:cubicBezTo>
                  <a:pt x="2450994" y="2279242"/>
                  <a:pt x="2457396" y="2271416"/>
                  <a:pt x="2464510" y="2270705"/>
                </a:cubicBezTo>
                <a:close/>
                <a:moveTo>
                  <a:pt x="2313699" y="2270705"/>
                </a:moveTo>
                <a:cubicBezTo>
                  <a:pt x="2344287" y="2269282"/>
                  <a:pt x="2375588" y="2268571"/>
                  <a:pt x="2406177" y="2271416"/>
                </a:cubicBezTo>
                <a:cubicBezTo>
                  <a:pt x="2414714" y="2272128"/>
                  <a:pt x="2421827" y="2284933"/>
                  <a:pt x="2429652" y="2292046"/>
                </a:cubicBezTo>
                <a:cubicBezTo>
                  <a:pt x="2427518" y="2294892"/>
                  <a:pt x="2425384" y="2298449"/>
                  <a:pt x="2423250" y="2302006"/>
                </a:cubicBezTo>
                <a:cubicBezTo>
                  <a:pt x="2386970" y="2302006"/>
                  <a:pt x="2349978" y="2302717"/>
                  <a:pt x="2313699" y="2301294"/>
                </a:cubicBezTo>
                <a:cubicBezTo>
                  <a:pt x="2307296" y="2301294"/>
                  <a:pt x="2300894" y="2291335"/>
                  <a:pt x="2295203" y="2285644"/>
                </a:cubicBezTo>
                <a:cubicBezTo>
                  <a:pt x="2301605" y="2280664"/>
                  <a:pt x="2307296" y="2271416"/>
                  <a:pt x="2313699" y="2270705"/>
                </a:cubicBezTo>
                <a:close/>
                <a:moveTo>
                  <a:pt x="3074447" y="2270160"/>
                </a:moveTo>
                <a:cubicBezTo>
                  <a:pt x="3122131" y="2265992"/>
                  <a:pt x="3158812" y="2278530"/>
                  <a:pt x="3169482" y="2306274"/>
                </a:cubicBezTo>
                <a:cubicBezTo>
                  <a:pt x="3120397" y="2293469"/>
                  <a:pt x="3070601" y="2321213"/>
                  <a:pt x="3023650" y="2279953"/>
                </a:cubicBezTo>
                <a:cubicBezTo>
                  <a:pt x="3041435" y="2274795"/>
                  <a:pt x="3058552" y="2271550"/>
                  <a:pt x="3074447" y="2270160"/>
                </a:cubicBezTo>
                <a:close/>
                <a:moveTo>
                  <a:pt x="2213395" y="2269994"/>
                </a:moveTo>
                <a:cubicBezTo>
                  <a:pt x="2228333" y="2269994"/>
                  <a:pt x="2243983" y="2268571"/>
                  <a:pt x="2258922" y="2270705"/>
                </a:cubicBezTo>
                <a:cubicBezTo>
                  <a:pt x="2266036" y="2271417"/>
                  <a:pt x="2271727" y="2280664"/>
                  <a:pt x="2278129" y="2285644"/>
                </a:cubicBezTo>
                <a:cubicBezTo>
                  <a:pt x="2272438" y="2291335"/>
                  <a:pt x="2266747" y="2301294"/>
                  <a:pt x="2260345" y="2301294"/>
                </a:cubicBezTo>
                <a:cubicBezTo>
                  <a:pt x="2229044" y="2302717"/>
                  <a:pt x="2197033" y="2302717"/>
                  <a:pt x="2165021" y="2301294"/>
                </a:cubicBezTo>
                <a:cubicBezTo>
                  <a:pt x="2158619" y="2301294"/>
                  <a:pt x="2152216" y="2291335"/>
                  <a:pt x="2145814" y="2286355"/>
                </a:cubicBezTo>
                <a:cubicBezTo>
                  <a:pt x="2152928" y="2280664"/>
                  <a:pt x="2159330" y="2272128"/>
                  <a:pt x="2167155" y="2270705"/>
                </a:cubicBezTo>
                <a:cubicBezTo>
                  <a:pt x="2182805" y="2267859"/>
                  <a:pt x="2197744" y="2269994"/>
                  <a:pt x="2213395" y="2269994"/>
                </a:cubicBezTo>
                <a:close/>
                <a:moveTo>
                  <a:pt x="1975796" y="2269282"/>
                </a:moveTo>
                <a:cubicBezTo>
                  <a:pt x="1978641" y="2272838"/>
                  <a:pt x="1981487" y="2276396"/>
                  <a:pt x="1984332" y="2279952"/>
                </a:cubicBezTo>
                <a:cubicBezTo>
                  <a:pt x="1977218" y="2287066"/>
                  <a:pt x="1970105" y="2299160"/>
                  <a:pt x="1962279" y="2299871"/>
                </a:cubicBezTo>
                <a:cubicBezTo>
                  <a:pt x="1924577" y="2302005"/>
                  <a:pt x="1887585" y="2300582"/>
                  <a:pt x="1849882" y="2300582"/>
                </a:cubicBezTo>
                <a:cubicBezTo>
                  <a:pt x="1847748" y="2296314"/>
                  <a:pt x="1845614" y="2292758"/>
                  <a:pt x="1844191" y="2288489"/>
                </a:cubicBezTo>
                <a:cubicBezTo>
                  <a:pt x="1852728" y="2282087"/>
                  <a:pt x="1860553" y="2269994"/>
                  <a:pt x="1869801" y="2269994"/>
                </a:cubicBezTo>
                <a:cubicBezTo>
                  <a:pt x="1904658" y="2267859"/>
                  <a:pt x="1940227" y="2269282"/>
                  <a:pt x="1975796" y="2269282"/>
                </a:cubicBezTo>
                <a:close/>
                <a:moveTo>
                  <a:pt x="2938662" y="2269126"/>
                </a:moveTo>
                <a:cubicBezTo>
                  <a:pt x="2984613" y="2266659"/>
                  <a:pt x="3011556" y="2276395"/>
                  <a:pt x="3020092" y="2297737"/>
                </a:cubicBezTo>
                <a:cubicBezTo>
                  <a:pt x="2955358" y="2314099"/>
                  <a:pt x="2897025" y="2304851"/>
                  <a:pt x="2886354" y="2275684"/>
                </a:cubicBezTo>
                <a:cubicBezTo>
                  <a:pt x="2905917" y="2272127"/>
                  <a:pt x="2923346" y="2269949"/>
                  <a:pt x="2938662" y="2269126"/>
                </a:cubicBezTo>
                <a:close/>
                <a:moveTo>
                  <a:pt x="2787184" y="2268237"/>
                </a:moveTo>
                <a:cubicBezTo>
                  <a:pt x="2830867" y="2265103"/>
                  <a:pt x="2865547" y="2276574"/>
                  <a:pt x="2871416" y="2298448"/>
                </a:cubicBezTo>
                <a:cubicBezTo>
                  <a:pt x="2796721" y="2313388"/>
                  <a:pt x="2747636" y="2304851"/>
                  <a:pt x="2741234" y="2276396"/>
                </a:cubicBezTo>
                <a:cubicBezTo>
                  <a:pt x="2757062" y="2271950"/>
                  <a:pt x="2772623" y="2269282"/>
                  <a:pt x="2787184" y="2268237"/>
                </a:cubicBezTo>
                <a:close/>
                <a:moveTo>
                  <a:pt x="1762672" y="2267982"/>
                </a:moveTo>
                <a:cubicBezTo>
                  <a:pt x="1781368" y="2268348"/>
                  <a:pt x="1805955" y="2269638"/>
                  <a:pt x="1838500" y="2271416"/>
                </a:cubicBezTo>
                <a:cubicBezTo>
                  <a:pt x="1825695" y="2284932"/>
                  <a:pt x="1818582" y="2299159"/>
                  <a:pt x="1810757" y="2299871"/>
                </a:cubicBezTo>
                <a:cubicBezTo>
                  <a:pt x="1774476" y="2302005"/>
                  <a:pt x="1737485" y="2301294"/>
                  <a:pt x="1697648" y="2301294"/>
                </a:cubicBezTo>
                <a:cubicBezTo>
                  <a:pt x="1703517" y="2274084"/>
                  <a:pt x="1706585" y="2266881"/>
                  <a:pt x="1762672" y="2267982"/>
                </a:cubicBezTo>
                <a:close/>
                <a:moveTo>
                  <a:pt x="2650212" y="2267904"/>
                </a:moveTo>
                <a:cubicBezTo>
                  <a:pt x="2696996" y="2265770"/>
                  <a:pt x="2716870" y="2274440"/>
                  <a:pt x="2722738" y="2296315"/>
                </a:cubicBezTo>
                <a:cubicBezTo>
                  <a:pt x="2662272" y="2314811"/>
                  <a:pt x="2598248" y="2304852"/>
                  <a:pt x="2593980" y="2273551"/>
                </a:cubicBezTo>
                <a:cubicBezTo>
                  <a:pt x="2616033" y="2270527"/>
                  <a:pt x="2634617" y="2268616"/>
                  <a:pt x="2650212" y="2267904"/>
                </a:cubicBezTo>
                <a:close/>
                <a:moveTo>
                  <a:pt x="1531187" y="2267148"/>
                </a:moveTo>
                <a:cubicBezTo>
                  <a:pt x="1526207" y="2304140"/>
                  <a:pt x="1485659" y="2311253"/>
                  <a:pt x="1396737" y="2291335"/>
                </a:cubicBezTo>
                <a:cubicBezTo>
                  <a:pt x="1435151" y="2250075"/>
                  <a:pt x="1485659" y="2279242"/>
                  <a:pt x="1531187" y="2267148"/>
                </a:cubicBezTo>
                <a:close/>
                <a:moveTo>
                  <a:pt x="1624155" y="2267070"/>
                </a:moveTo>
                <a:cubicBezTo>
                  <a:pt x="1641762" y="2267814"/>
                  <a:pt x="1663325" y="2269815"/>
                  <a:pt x="1689824" y="2272839"/>
                </a:cubicBezTo>
                <a:cubicBezTo>
                  <a:pt x="1677019" y="2284932"/>
                  <a:pt x="1669905" y="2298448"/>
                  <a:pt x="1661369" y="2299159"/>
                </a:cubicBezTo>
                <a:cubicBezTo>
                  <a:pt x="1624377" y="2302005"/>
                  <a:pt x="1587386" y="2300582"/>
                  <a:pt x="1546126" y="2300582"/>
                </a:cubicBezTo>
                <a:cubicBezTo>
                  <a:pt x="1554129" y="2273905"/>
                  <a:pt x="1571336" y="2264835"/>
                  <a:pt x="1624155" y="2267070"/>
                </a:cubicBezTo>
                <a:close/>
                <a:moveTo>
                  <a:pt x="1323955" y="2265914"/>
                </a:moveTo>
                <a:cubicBezTo>
                  <a:pt x="1340094" y="2266659"/>
                  <a:pt x="1359035" y="2268749"/>
                  <a:pt x="1381087" y="2272128"/>
                </a:cubicBezTo>
                <a:cubicBezTo>
                  <a:pt x="1373973" y="2303429"/>
                  <a:pt x="1327023" y="2311965"/>
                  <a:pt x="1245926" y="2297026"/>
                </a:cubicBezTo>
                <a:cubicBezTo>
                  <a:pt x="1252329" y="2273550"/>
                  <a:pt x="1275537" y="2263680"/>
                  <a:pt x="1323955" y="2265914"/>
                </a:cubicBezTo>
                <a:close/>
                <a:moveTo>
                  <a:pt x="1080888" y="2265725"/>
                </a:moveTo>
                <a:cubicBezTo>
                  <a:pt x="1071640" y="2302717"/>
                  <a:pt x="1016865" y="2311965"/>
                  <a:pt x="935056" y="2292047"/>
                </a:cubicBezTo>
                <a:cubicBezTo>
                  <a:pt x="981296" y="2247229"/>
                  <a:pt x="1033937" y="2279953"/>
                  <a:pt x="1080888" y="2265725"/>
                </a:cubicBezTo>
                <a:close/>
                <a:moveTo>
                  <a:pt x="1176634" y="2265592"/>
                </a:moveTo>
                <a:cubicBezTo>
                  <a:pt x="1192440" y="2266392"/>
                  <a:pt x="1210535" y="2268571"/>
                  <a:pt x="1230987" y="2272128"/>
                </a:cubicBezTo>
                <a:cubicBezTo>
                  <a:pt x="1221028" y="2302717"/>
                  <a:pt x="1164829" y="2311965"/>
                  <a:pt x="1094403" y="2295603"/>
                </a:cubicBezTo>
                <a:cubicBezTo>
                  <a:pt x="1102406" y="2273194"/>
                  <a:pt x="1129216" y="2263191"/>
                  <a:pt x="1176634" y="2265592"/>
                </a:cubicBezTo>
                <a:close/>
                <a:moveTo>
                  <a:pt x="853248" y="2230156"/>
                </a:moveTo>
                <a:cubicBezTo>
                  <a:pt x="828350" y="2230156"/>
                  <a:pt x="812699" y="2236559"/>
                  <a:pt x="798474" y="2258611"/>
                </a:cubicBezTo>
                <a:cubicBezTo>
                  <a:pt x="717377" y="2385236"/>
                  <a:pt x="634147" y="2511149"/>
                  <a:pt x="552338" y="2637062"/>
                </a:cubicBezTo>
                <a:cubicBezTo>
                  <a:pt x="545936" y="2647021"/>
                  <a:pt x="540956" y="2656980"/>
                  <a:pt x="533843" y="2668362"/>
                </a:cubicBezTo>
                <a:cubicBezTo>
                  <a:pt x="1654255" y="2668362"/>
                  <a:pt x="2770400" y="2668362"/>
                  <a:pt x="3892237" y="2668362"/>
                </a:cubicBezTo>
                <a:cubicBezTo>
                  <a:pt x="3882990" y="2653424"/>
                  <a:pt x="3878721" y="2644887"/>
                  <a:pt x="3872319" y="2636351"/>
                </a:cubicBezTo>
                <a:cubicBezTo>
                  <a:pt x="3786242" y="2511860"/>
                  <a:pt x="3698744" y="2388081"/>
                  <a:pt x="3613379" y="2262879"/>
                </a:cubicBezTo>
                <a:cubicBezTo>
                  <a:pt x="3597729" y="2240115"/>
                  <a:pt x="3581367" y="2233002"/>
                  <a:pt x="3555046" y="2233002"/>
                </a:cubicBezTo>
                <a:cubicBezTo>
                  <a:pt x="2654447" y="2233002"/>
                  <a:pt x="1753847" y="2231579"/>
                  <a:pt x="853248" y="2230156"/>
                </a:cubicBezTo>
                <a:close/>
                <a:moveTo>
                  <a:pt x="902332" y="2100686"/>
                </a:moveTo>
                <a:cubicBezTo>
                  <a:pt x="1571024" y="2106377"/>
                  <a:pt x="2239004" y="2109934"/>
                  <a:pt x="2907696" y="2114203"/>
                </a:cubicBezTo>
                <a:cubicBezTo>
                  <a:pt x="3136758" y="2115625"/>
                  <a:pt x="3365109" y="2117759"/>
                  <a:pt x="3594171" y="2119182"/>
                </a:cubicBezTo>
                <a:cubicBezTo>
                  <a:pt x="3616224" y="2119182"/>
                  <a:pt x="3629029" y="2124873"/>
                  <a:pt x="3636143" y="2146214"/>
                </a:cubicBezTo>
                <a:cubicBezTo>
                  <a:pt x="3640411" y="2158308"/>
                  <a:pt x="3648947" y="2168978"/>
                  <a:pt x="3656061" y="2179649"/>
                </a:cubicBezTo>
                <a:cubicBezTo>
                  <a:pt x="3893660" y="2522531"/>
                  <a:pt x="4129836" y="2866124"/>
                  <a:pt x="4368858" y="3207584"/>
                </a:cubicBezTo>
                <a:cubicBezTo>
                  <a:pt x="4403715" y="3257380"/>
                  <a:pt x="4401581" y="3301486"/>
                  <a:pt x="4378105" y="3349859"/>
                </a:cubicBezTo>
                <a:cubicBezTo>
                  <a:pt x="4344671" y="3419573"/>
                  <a:pt x="4284916" y="3451585"/>
                  <a:pt x="4208798" y="3453008"/>
                </a:cubicBezTo>
                <a:cubicBezTo>
                  <a:pt x="4122011" y="3453719"/>
                  <a:pt x="4035935" y="3453008"/>
                  <a:pt x="3949147" y="3453008"/>
                </a:cubicBezTo>
                <a:cubicBezTo>
                  <a:pt x="3365109" y="3453008"/>
                  <a:pt x="2780360" y="3453008"/>
                  <a:pt x="2196322" y="3453008"/>
                </a:cubicBezTo>
                <a:cubicBezTo>
                  <a:pt x="1530476" y="3453008"/>
                  <a:pt x="863918" y="3453008"/>
                  <a:pt x="198074" y="3453008"/>
                </a:cubicBezTo>
                <a:cubicBezTo>
                  <a:pt x="100616" y="3453008"/>
                  <a:pt x="26633" y="3403923"/>
                  <a:pt x="8137" y="3319270"/>
                </a:cubicBezTo>
                <a:cubicBezTo>
                  <a:pt x="-6091" y="3255957"/>
                  <a:pt x="-5379" y="3196202"/>
                  <a:pt x="40861" y="3136447"/>
                </a:cubicBezTo>
                <a:cubicBezTo>
                  <a:pt x="291975" y="2814905"/>
                  <a:pt x="538111" y="2490519"/>
                  <a:pt x="785669" y="2166844"/>
                </a:cubicBezTo>
                <a:cubicBezTo>
                  <a:pt x="789226" y="2161864"/>
                  <a:pt x="794917" y="2157596"/>
                  <a:pt x="796340" y="2152617"/>
                </a:cubicBezTo>
                <a:cubicBezTo>
                  <a:pt x="812699" y="2096418"/>
                  <a:pt x="855382" y="2100686"/>
                  <a:pt x="902332" y="2100686"/>
                </a:cubicBezTo>
                <a:close/>
                <a:moveTo>
                  <a:pt x="945015" y="186380"/>
                </a:moveTo>
                <a:cubicBezTo>
                  <a:pt x="886682" y="186380"/>
                  <a:pt x="875300" y="198473"/>
                  <a:pt x="875300" y="258228"/>
                </a:cubicBezTo>
                <a:cubicBezTo>
                  <a:pt x="875300" y="759036"/>
                  <a:pt x="875300" y="1259132"/>
                  <a:pt x="875300" y="1759228"/>
                </a:cubicBezTo>
                <a:cubicBezTo>
                  <a:pt x="875300" y="1825385"/>
                  <a:pt x="885971" y="1836056"/>
                  <a:pt x="950706" y="1836056"/>
                </a:cubicBezTo>
                <a:cubicBezTo>
                  <a:pt x="1501310" y="1836056"/>
                  <a:pt x="2051202" y="1836056"/>
                  <a:pt x="2601805" y="1836056"/>
                </a:cubicBezTo>
                <a:cubicBezTo>
                  <a:pt x="2891334" y="1836056"/>
                  <a:pt x="3180863" y="1836056"/>
                  <a:pt x="3470393" y="1836056"/>
                </a:cubicBezTo>
                <a:cubicBezTo>
                  <a:pt x="3535127" y="1836056"/>
                  <a:pt x="3545798" y="1825385"/>
                  <a:pt x="3545798" y="1759228"/>
                </a:cubicBezTo>
                <a:cubicBezTo>
                  <a:pt x="3545798" y="1258421"/>
                  <a:pt x="3545798" y="758324"/>
                  <a:pt x="3545798" y="258228"/>
                </a:cubicBezTo>
                <a:cubicBezTo>
                  <a:pt x="3545798" y="198473"/>
                  <a:pt x="3534416" y="186380"/>
                  <a:pt x="3476084" y="186380"/>
                </a:cubicBezTo>
                <a:cubicBezTo>
                  <a:pt x="3043568" y="186380"/>
                  <a:pt x="2611764" y="186380"/>
                  <a:pt x="2179961" y="186380"/>
                </a:cubicBezTo>
                <a:cubicBezTo>
                  <a:pt x="1768075" y="186380"/>
                  <a:pt x="1356901" y="186380"/>
                  <a:pt x="945015" y="186380"/>
                </a:cubicBezTo>
                <a:close/>
                <a:moveTo>
                  <a:pt x="884548" y="0"/>
                </a:moveTo>
                <a:cubicBezTo>
                  <a:pt x="1332003" y="0"/>
                  <a:pt x="1778746" y="0"/>
                  <a:pt x="2226200" y="711"/>
                </a:cubicBezTo>
                <a:cubicBezTo>
                  <a:pt x="2662983" y="0"/>
                  <a:pt x="3099767" y="0"/>
                  <a:pt x="3536550" y="0"/>
                </a:cubicBezTo>
                <a:cubicBezTo>
                  <a:pt x="3614801" y="0"/>
                  <a:pt x="3653215" y="36992"/>
                  <a:pt x="3653215" y="114531"/>
                </a:cubicBezTo>
                <a:cubicBezTo>
                  <a:pt x="3653927" y="704971"/>
                  <a:pt x="3653927" y="1294700"/>
                  <a:pt x="3653927" y="1885852"/>
                </a:cubicBezTo>
                <a:cubicBezTo>
                  <a:pt x="3653927" y="1962681"/>
                  <a:pt x="3614090" y="2001806"/>
                  <a:pt x="3537262" y="2001806"/>
                </a:cubicBezTo>
                <a:cubicBezTo>
                  <a:pt x="3119685" y="2001806"/>
                  <a:pt x="2701397" y="2001806"/>
                  <a:pt x="2283821" y="2001806"/>
                </a:cubicBezTo>
                <a:cubicBezTo>
                  <a:pt x="1817160" y="2001806"/>
                  <a:pt x="1351210" y="2001806"/>
                  <a:pt x="884548" y="2001806"/>
                </a:cubicBezTo>
                <a:cubicBezTo>
                  <a:pt x="807722" y="2001806"/>
                  <a:pt x="767885" y="1962681"/>
                  <a:pt x="767885" y="1885852"/>
                </a:cubicBezTo>
                <a:cubicBezTo>
                  <a:pt x="767885" y="1295411"/>
                  <a:pt x="767885" y="704971"/>
                  <a:pt x="767885" y="114531"/>
                </a:cubicBezTo>
                <a:cubicBezTo>
                  <a:pt x="767885" y="36992"/>
                  <a:pt x="806299" y="0"/>
                  <a:pt x="884548" y="0"/>
                </a:cubicBezTo>
                <a:close/>
              </a:path>
            </a:pathLst>
          </a:custGeom>
          <a:solidFill>
            <a:schemeClr val="accent1"/>
          </a:solidFill>
          <a:ln w="9525" cap="flat">
            <a:noFill/>
            <a:prstDash val="solid"/>
            <a:miter/>
          </a:ln>
        </p:spPr>
        <p:txBody>
          <a:bodyPr rtlCol="0" anchor="ctr"/>
          <a:lstStyle/>
          <a:p>
            <a:endParaRPr lang="en-US" dirty="0"/>
          </a:p>
        </p:txBody>
      </p:sp>
      <p:grpSp>
        <p:nvGrpSpPr>
          <p:cNvPr id="98" name="Group 97">
            <a:extLst>
              <a:ext uri="{FF2B5EF4-FFF2-40B4-BE49-F238E27FC236}">
                <a16:creationId xmlns:a16="http://schemas.microsoft.com/office/drawing/2014/main" id="{FB9659BF-545F-4398-93C6-0B7DE14CDA33}"/>
              </a:ext>
            </a:extLst>
          </p:cNvPr>
          <p:cNvGrpSpPr/>
          <p:nvPr/>
        </p:nvGrpSpPr>
        <p:grpSpPr>
          <a:xfrm>
            <a:off x="2950806" y="1150590"/>
            <a:ext cx="2952201" cy="3058907"/>
            <a:chOff x="3551703" y="1568606"/>
            <a:chExt cx="2952201" cy="3058907"/>
          </a:xfrm>
        </p:grpSpPr>
        <p:sp>
          <p:nvSpPr>
            <p:cNvPr id="96" name="Oval 95">
              <a:extLst>
                <a:ext uri="{FF2B5EF4-FFF2-40B4-BE49-F238E27FC236}">
                  <a16:creationId xmlns:a16="http://schemas.microsoft.com/office/drawing/2014/main" id="{E60497C3-7036-429C-8670-F5428D66F7A6}"/>
                </a:ext>
              </a:extLst>
            </p:cNvPr>
            <p:cNvSpPr/>
            <p:nvPr/>
          </p:nvSpPr>
          <p:spPr>
            <a:xfrm>
              <a:off x="3571959" y="1571134"/>
              <a:ext cx="2392181" cy="23921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Freeform: Shape 94">
              <a:extLst>
                <a:ext uri="{FF2B5EF4-FFF2-40B4-BE49-F238E27FC236}">
                  <a16:creationId xmlns:a16="http://schemas.microsoft.com/office/drawing/2014/main" id="{CC3E0C7A-4D5A-4398-911D-F665F183909E}"/>
                </a:ext>
              </a:extLst>
            </p:cNvPr>
            <p:cNvSpPr/>
            <p:nvPr/>
          </p:nvSpPr>
          <p:spPr>
            <a:xfrm>
              <a:off x="3551703" y="1568606"/>
              <a:ext cx="2952201" cy="3058907"/>
            </a:xfrm>
            <a:custGeom>
              <a:avLst/>
              <a:gdLst>
                <a:gd name="connsiteX0" fmla="*/ 3877491 w 3952875"/>
                <a:gd name="connsiteY0" fmla="*/ 3295792 h 4095750"/>
                <a:gd name="connsiteX1" fmla="*/ 3034528 w 3952875"/>
                <a:gd name="connsiteY1" fmla="*/ 2520458 h 4095750"/>
                <a:gd name="connsiteX2" fmla="*/ 2997381 w 3952875"/>
                <a:gd name="connsiteY2" fmla="*/ 2485215 h 4095750"/>
                <a:gd name="connsiteX3" fmla="*/ 3021193 w 3952875"/>
                <a:gd name="connsiteY3" fmla="*/ 2444258 h 4095750"/>
                <a:gd name="connsiteX4" fmla="*/ 3215503 w 3952875"/>
                <a:gd name="connsiteY4" fmla="*/ 1302210 h 4095750"/>
                <a:gd name="connsiteX5" fmla="*/ 1768656 w 3952875"/>
                <a:gd name="connsiteY5" fmla="*/ 4905 h 4095750"/>
                <a:gd name="connsiteX6" fmla="*/ 217986 w 3952875"/>
                <a:gd name="connsiteY6" fmla="*/ 810720 h 4095750"/>
                <a:gd name="connsiteX7" fmla="*/ 78921 w 3952875"/>
                <a:gd name="connsiteY7" fmla="*/ 1110757 h 4095750"/>
                <a:gd name="connsiteX8" fmla="*/ 325618 w 3952875"/>
                <a:gd name="connsiteY8" fmla="*/ 2589037 h 4095750"/>
                <a:gd name="connsiteX9" fmla="*/ 1662928 w 3952875"/>
                <a:gd name="connsiteY9" fmla="*/ 3242452 h 4095750"/>
                <a:gd name="connsiteX10" fmla="*/ 2351586 w 3952875"/>
                <a:gd name="connsiteY10" fmla="*/ 3085290 h 4095750"/>
                <a:gd name="connsiteX11" fmla="*/ 2367778 w 3952875"/>
                <a:gd name="connsiteY11" fmla="*/ 3106245 h 4095750"/>
                <a:gd name="connsiteX12" fmla="*/ 3026908 w 3952875"/>
                <a:gd name="connsiteY12" fmla="*/ 4010167 h 4095750"/>
                <a:gd name="connsiteX13" fmla="*/ 3383143 w 3952875"/>
                <a:gd name="connsiteY13" fmla="*/ 4050173 h 4095750"/>
                <a:gd name="connsiteX14" fmla="*/ 3854631 w 3952875"/>
                <a:gd name="connsiteY14" fmla="*/ 3633930 h 4095750"/>
                <a:gd name="connsiteX15" fmla="*/ 3892731 w 3952875"/>
                <a:gd name="connsiteY15" fmla="*/ 3592020 h 4095750"/>
                <a:gd name="connsiteX16" fmla="*/ 3957501 w 3952875"/>
                <a:gd name="connsiteY16" fmla="*/ 3442477 h 4095750"/>
                <a:gd name="connsiteX17" fmla="*/ 3877491 w 3952875"/>
                <a:gd name="connsiteY17" fmla="*/ 3295792 h 4095750"/>
                <a:gd name="connsiteX18" fmla="*/ 1598158 w 3952875"/>
                <a:gd name="connsiteY18" fmla="*/ 3039570 h 4095750"/>
                <a:gd name="connsiteX19" fmla="*/ 194173 w 3952875"/>
                <a:gd name="connsiteY19" fmla="*/ 1613677 h 4095750"/>
                <a:gd name="connsiteX20" fmla="*/ 1625781 w 3952875"/>
                <a:gd name="connsiteY20" fmla="*/ 206835 h 4095750"/>
                <a:gd name="connsiteX21" fmla="*/ 3028813 w 3952875"/>
                <a:gd name="connsiteY21" fmla="*/ 1634632 h 4095750"/>
                <a:gd name="connsiteX22" fmla="*/ 1598158 w 3952875"/>
                <a:gd name="connsiteY22" fmla="*/ 3039570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952875" h="4095750">
                  <a:moveTo>
                    <a:pt x="3877491" y="3295792"/>
                  </a:moveTo>
                  <a:cubicBezTo>
                    <a:pt x="3595551" y="3038617"/>
                    <a:pt x="3315516" y="2778585"/>
                    <a:pt x="3034528" y="2520458"/>
                  </a:cubicBezTo>
                  <a:cubicBezTo>
                    <a:pt x="3022146" y="2509027"/>
                    <a:pt x="3009763" y="2496645"/>
                    <a:pt x="2997381" y="2485215"/>
                  </a:cubicBezTo>
                  <a:cubicBezTo>
                    <a:pt x="3006906" y="2469023"/>
                    <a:pt x="3013574" y="2456640"/>
                    <a:pt x="3021193" y="2444258"/>
                  </a:cubicBezTo>
                  <a:cubicBezTo>
                    <a:pt x="3227886" y="2088022"/>
                    <a:pt x="3294561" y="1706070"/>
                    <a:pt x="3215503" y="1302210"/>
                  </a:cubicBezTo>
                  <a:cubicBezTo>
                    <a:pt x="3077391" y="597360"/>
                    <a:pt x="2480174" y="53482"/>
                    <a:pt x="1768656" y="4905"/>
                  </a:cubicBezTo>
                  <a:cubicBezTo>
                    <a:pt x="1094286" y="-40815"/>
                    <a:pt x="574221" y="233505"/>
                    <a:pt x="217986" y="810720"/>
                  </a:cubicBezTo>
                  <a:cubicBezTo>
                    <a:pt x="196078" y="846915"/>
                    <a:pt x="104638" y="1035510"/>
                    <a:pt x="78921" y="1110757"/>
                  </a:cubicBezTo>
                  <a:cubicBezTo>
                    <a:pt x="-76337" y="1647967"/>
                    <a:pt x="-6804" y="2144220"/>
                    <a:pt x="325618" y="2589037"/>
                  </a:cubicBezTo>
                  <a:cubicBezTo>
                    <a:pt x="657088" y="3031950"/>
                    <a:pt x="1113336" y="3237690"/>
                    <a:pt x="1662928" y="3242452"/>
                  </a:cubicBezTo>
                  <a:cubicBezTo>
                    <a:pt x="1761036" y="3242452"/>
                    <a:pt x="2142036" y="3175777"/>
                    <a:pt x="2351586" y="3085290"/>
                  </a:cubicBezTo>
                  <a:cubicBezTo>
                    <a:pt x="2352538" y="3086242"/>
                    <a:pt x="2360158" y="3095767"/>
                    <a:pt x="2367778" y="3106245"/>
                  </a:cubicBezTo>
                  <a:cubicBezTo>
                    <a:pt x="2587806" y="3407235"/>
                    <a:pt x="2806881" y="3709177"/>
                    <a:pt x="3026908" y="4010167"/>
                  </a:cubicBezTo>
                  <a:cubicBezTo>
                    <a:pt x="3101203" y="4111133"/>
                    <a:pt x="3289799" y="4132087"/>
                    <a:pt x="3383143" y="4050173"/>
                  </a:cubicBezTo>
                  <a:cubicBezTo>
                    <a:pt x="3540306" y="3912060"/>
                    <a:pt x="3697468" y="3772995"/>
                    <a:pt x="3854631" y="3633930"/>
                  </a:cubicBezTo>
                  <a:cubicBezTo>
                    <a:pt x="3868918" y="3621548"/>
                    <a:pt x="3881301" y="3607260"/>
                    <a:pt x="3892731" y="3592020"/>
                  </a:cubicBezTo>
                  <a:cubicBezTo>
                    <a:pt x="3932736" y="3538680"/>
                    <a:pt x="3952738" y="3503437"/>
                    <a:pt x="3957501" y="3442477"/>
                  </a:cubicBezTo>
                  <a:cubicBezTo>
                    <a:pt x="3959406" y="3398662"/>
                    <a:pt x="3910828" y="3326273"/>
                    <a:pt x="3877491" y="3295792"/>
                  </a:cubicBezTo>
                  <a:close/>
                  <a:moveTo>
                    <a:pt x="1598158" y="3039570"/>
                  </a:moveTo>
                  <a:cubicBezTo>
                    <a:pt x="811393" y="3026235"/>
                    <a:pt x="181791" y="2387108"/>
                    <a:pt x="194173" y="1613677"/>
                  </a:cubicBezTo>
                  <a:cubicBezTo>
                    <a:pt x="206556" y="821197"/>
                    <a:pt x="845683" y="193500"/>
                    <a:pt x="1625781" y="206835"/>
                  </a:cubicBezTo>
                  <a:cubicBezTo>
                    <a:pt x="2411593" y="220170"/>
                    <a:pt x="3040243" y="860250"/>
                    <a:pt x="3028813" y="1634632"/>
                  </a:cubicBezTo>
                  <a:cubicBezTo>
                    <a:pt x="3016431" y="2420445"/>
                    <a:pt x="2373493" y="3052905"/>
                    <a:pt x="1598158" y="3039570"/>
                  </a:cubicBezTo>
                  <a:close/>
                </a:path>
              </a:pathLst>
            </a:custGeom>
            <a:solidFill>
              <a:schemeClr val="accent2">
                <a:lumMod val="50000"/>
              </a:schemeClr>
            </a:solidFill>
            <a:ln w="9525" cap="flat">
              <a:noFill/>
              <a:prstDash val="solid"/>
              <a:miter/>
            </a:ln>
          </p:spPr>
          <p:txBody>
            <a:bodyPr rtlCol="0" anchor="ctr"/>
            <a:lstStyle/>
            <a:p>
              <a:endParaRPr lang="en-US" dirty="0"/>
            </a:p>
          </p:txBody>
        </p:sp>
      </p:gr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6600" dirty="0" smtClean="0">
                <a:latin typeface="Bahnschrift SemiLight" panose="020B0502040204020203" pitchFamily="34" charset="0"/>
              </a:rPr>
              <a:t>CON’T</a:t>
            </a:r>
            <a:endParaRPr lang="en-US" sz="6600" dirty="0">
              <a:latin typeface="Bahnschrift SemiLight" panose="020B0502040204020203" pitchFamily="34" charset="0"/>
            </a:endParaRPr>
          </a:p>
        </p:txBody>
      </p:sp>
      <p:sp>
        <p:nvSpPr>
          <p:cNvPr id="108" name="TextBox 107">
            <a:extLst>
              <a:ext uri="{FF2B5EF4-FFF2-40B4-BE49-F238E27FC236}">
                <a16:creationId xmlns:a16="http://schemas.microsoft.com/office/drawing/2014/main" id="{D9F06AB3-0F05-4BA8-84F8-968F6B38F4F6}"/>
              </a:ext>
            </a:extLst>
          </p:cNvPr>
          <p:cNvSpPr txBox="1"/>
          <p:nvPr/>
        </p:nvSpPr>
        <p:spPr>
          <a:xfrm>
            <a:off x="5239555" y="1389565"/>
            <a:ext cx="5994499" cy="523220"/>
          </a:xfrm>
          <a:prstGeom prst="rect">
            <a:avLst/>
          </a:prstGeom>
          <a:noFill/>
        </p:spPr>
        <p:txBody>
          <a:bodyPr wrap="square" rtlCol="0" anchor="ctr">
            <a:spAutoFit/>
          </a:bodyPr>
          <a:lstStyle/>
          <a:p>
            <a:pPr algn="ctr"/>
            <a:r>
              <a:rPr lang="sv-SE" sz="2800" b="1" dirty="0">
                <a:solidFill>
                  <a:schemeClr val="accent1"/>
                </a:solidFill>
                <a:latin typeface="Bahnschrift SemiLight" panose="020B0502040204020203" pitchFamily="34" charset="0"/>
              </a:rPr>
              <a:t>USPS Smishing Attack (2020 - USA)</a:t>
            </a:r>
            <a:endParaRPr lang="ko-KR" altLang="en-US" sz="2800" b="1" dirty="0">
              <a:solidFill>
                <a:schemeClr val="accent1"/>
              </a:solidFill>
              <a:latin typeface="Bahnschrift SemiLight" panose="020B0502040204020203" pitchFamily="34" charset="0"/>
              <a:cs typeface="Arial" pitchFamily="34" charset="0"/>
            </a:endParaRPr>
          </a:p>
        </p:txBody>
      </p:sp>
      <p:sp>
        <p:nvSpPr>
          <p:cNvPr id="109" name="Text Placeholder 12">
            <a:extLst>
              <a:ext uri="{FF2B5EF4-FFF2-40B4-BE49-F238E27FC236}">
                <a16:creationId xmlns:a16="http://schemas.microsoft.com/office/drawing/2014/main" id="{704902AC-1C17-4D19-BE87-359EFFB7C10A}"/>
              </a:ext>
            </a:extLst>
          </p:cNvPr>
          <p:cNvSpPr txBox="1">
            <a:spLocks/>
          </p:cNvSpPr>
          <p:nvPr/>
        </p:nvSpPr>
        <p:spPr>
          <a:xfrm>
            <a:off x="5438204" y="1841143"/>
            <a:ext cx="6458522" cy="466533"/>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800" dirty="0" smtClean="0">
                <a:solidFill>
                  <a:schemeClr val="tx1">
                    <a:lumMod val="75000"/>
                    <a:lumOff val="25000"/>
                  </a:schemeClr>
                </a:solidFill>
                <a:latin typeface="Bahnschrift SemiLight" panose="020B0502040204020203" pitchFamily="34" charset="0"/>
                <a:cs typeface="Arial" pitchFamily="34" charset="0"/>
              </a:rPr>
              <a:t>MS scam pretending to be USPS delivery. link led to fake Google login pages. Stole user credentials through mobile phishing  </a:t>
            </a:r>
            <a:endParaRPr lang="en-US" altLang="ko-KR" sz="1800" dirty="0">
              <a:solidFill>
                <a:schemeClr val="tx1">
                  <a:lumMod val="75000"/>
                  <a:lumOff val="25000"/>
                </a:schemeClr>
              </a:solidFill>
              <a:latin typeface="Bahnschrift SemiLight" panose="020B0502040204020203" pitchFamily="34" charset="0"/>
              <a:cs typeface="Arial" pitchFamily="34" charset="0"/>
            </a:endParaRPr>
          </a:p>
        </p:txBody>
      </p:sp>
      <p:sp>
        <p:nvSpPr>
          <p:cNvPr id="110" name="TextBox 109">
            <a:extLst>
              <a:ext uri="{FF2B5EF4-FFF2-40B4-BE49-F238E27FC236}">
                <a16:creationId xmlns:a16="http://schemas.microsoft.com/office/drawing/2014/main" id="{11F7CD16-5CB4-44A1-B79B-92B03848191F}"/>
              </a:ext>
            </a:extLst>
          </p:cNvPr>
          <p:cNvSpPr txBox="1"/>
          <p:nvPr/>
        </p:nvSpPr>
        <p:spPr>
          <a:xfrm>
            <a:off x="5082803" y="2586613"/>
            <a:ext cx="6294941" cy="523220"/>
          </a:xfrm>
          <a:prstGeom prst="rect">
            <a:avLst/>
          </a:prstGeom>
          <a:noFill/>
        </p:spPr>
        <p:txBody>
          <a:bodyPr wrap="square" rtlCol="0" anchor="ctr">
            <a:spAutoFit/>
          </a:bodyPr>
          <a:lstStyle/>
          <a:p>
            <a:pPr algn="ctr"/>
            <a:r>
              <a:rPr lang="en-US" sz="2800" b="1" dirty="0">
                <a:solidFill>
                  <a:schemeClr val="accent1"/>
                </a:solidFill>
                <a:latin typeface="Bahnschrift SemiLight" panose="020B0502040204020203" pitchFamily="34" charset="0"/>
              </a:rPr>
              <a:t>Spectrum Health (2020 - USA)</a:t>
            </a:r>
            <a:endParaRPr lang="ko-KR" altLang="en-US" sz="2800" b="1" dirty="0">
              <a:solidFill>
                <a:schemeClr val="accent1"/>
              </a:solidFill>
              <a:latin typeface="Bahnschrift SemiLight" panose="020B0502040204020203" pitchFamily="34" charset="0"/>
              <a:cs typeface="Arial" pitchFamily="34" charset="0"/>
            </a:endParaRPr>
          </a:p>
        </p:txBody>
      </p:sp>
      <p:sp>
        <p:nvSpPr>
          <p:cNvPr id="111" name="Text Placeholder 12">
            <a:extLst>
              <a:ext uri="{FF2B5EF4-FFF2-40B4-BE49-F238E27FC236}">
                <a16:creationId xmlns:a16="http://schemas.microsoft.com/office/drawing/2014/main" id="{B5159434-74F9-410E-9F8A-02B9DA11F3D1}"/>
              </a:ext>
            </a:extLst>
          </p:cNvPr>
          <p:cNvSpPr txBox="1">
            <a:spLocks/>
          </p:cNvSpPr>
          <p:nvPr/>
        </p:nvSpPr>
        <p:spPr>
          <a:xfrm>
            <a:off x="5884232" y="3000822"/>
            <a:ext cx="6307768" cy="466533"/>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800" dirty="0" smtClean="0">
                <a:solidFill>
                  <a:schemeClr val="tx1">
                    <a:lumMod val="75000"/>
                    <a:lumOff val="25000"/>
                  </a:schemeClr>
                </a:solidFill>
                <a:latin typeface="Bahnschrift SemiLight" panose="020B0502040204020203" pitchFamily="34" charset="0"/>
                <a:cs typeface="Arial" pitchFamily="34" charset="0"/>
              </a:rPr>
              <a:t>Attackers posed as employees calling patients. Used social engineering to steal health data and member IDs. Techniques included flattery and intimidation. </a:t>
            </a:r>
            <a:endParaRPr lang="en-US" altLang="ko-KR" sz="1800" dirty="0">
              <a:solidFill>
                <a:schemeClr val="tx1">
                  <a:lumMod val="75000"/>
                  <a:lumOff val="25000"/>
                </a:schemeClr>
              </a:solidFill>
              <a:latin typeface="Bahnschrift SemiLight" panose="020B0502040204020203" pitchFamily="34" charset="0"/>
              <a:cs typeface="Arial" pitchFamily="34" charset="0"/>
            </a:endParaRPr>
          </a:p>
        </p:txBody>
      </p:sp>
      <p:sp>
        <p:nvSpPr>
          <p:cNvPr id="112" name="TextBox 111">
            <a:extLst>
              <a:ext uri="{FF2B5EF4-FFF2-40B4-BE49-F238E27FC236}">
                <a16:creationId xmlns:a16="http://schemas.microsoft.com/office/drawing/2014/main" id="{1827AACD-69D5-4129-89A1-F6CA37FE94C5}"/>
              </a:ext>
            </a:extLst>
          </p:cNvPr>
          <p:cNvSpPr txBox="1"/>
          <p:nvPr/>
        </p:nvSpPr>
        <p:spPr>
          <a:xfrm>
            <a:off x="5212083" y="3731416"/>
            <a:ext cx="7354387" cy="523220"/>
          </a:xfrm>
          <a:prstGeom prst="rect">
            <a:avLst/>
          </a:prstGeom>
          <a:noFill/>
        </p:spPr>
        <p:txBody>
          <a:bodyPr wrap="square" rtlCol="0" anchor="ctr">
            <a:spAutoFit/>
          </a:bodyPr>
          <a:lstStyle/>
          <a:p>
            <a:pPr algn="ctr"/>
            <a:r>
              <a:rPr lang="en-US" sz="2800" b="1" dirty="0">
                <a:solidFill>
                  <a:schemeClr val="accent1"/>
                </a:solidFill>
                <a:latin typeface="Bahnschrift SemiLight" panose="020B0502040204020203" pitchFamily="34" charset="0"/>
              </a:rPr>
              <a:t>U.S. Interior Department (2020 - USA)</a:t>
            </a:r>
            <a:endParaRPr lang="ko-KR" altLang="en-US" sz="2800" b="1" dirty="0">
              <a:solidFill>
                <a:schemeClr val="accent1"/>
              </a:solidFill>
              <a:latin typeface="Bahnschrift SemiLight" panose="020B0502040204020203" pitchFamily="34" charset="0"/>
              <a:cs typeface="Arial" pitchFamily="34" charset="0"/>
            </a:endParaRPr>
          </a:p>
        </p:txBody>
      </p:sp>
      <p:sp>
        <p:nvSpPr>
          <p:cNvPr id="113" name="Text Placeholder 12">
            <a:extLst>
              <a:ext uri="{FF2B5EF4-FFF2-40B4-BE49-F238E27FC236}">
                <a16:creationId xmlns:a16="http://schemas.microsoft.com/office/drawing/2014/main" id="{9D58AC32-21FA-4357-A8A9-8C3B070DB7C5}"/>
              </a:ext>
            </a:extLst>
          </p:cNvPr>
          <p:cNvSpPr txBox="1">
            <a:spLocks/>
          </p:cNvSpPr>
          <p:nvPr/>
        </p:nvSpPr>
        <p:spPr>
          <a:xfrm>
            <a:off x="4950824" y="4065428"/>
            <a:ext cx="6764500" cy="466533"/>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Bahnschrift SemiLight" panose="020B0502040204020203" pitchFamily="34" charset="0"/>
              </a:rPr>
              <a:t>Attack used "evil twin" Wi-Fi </a:t>
            </a:r>
            <a:r>
              <a:rPr lang="en-US" sz="2000" dirty="0" smtClean="0">
                <a:latin typeface="Bahnschrift SemiLight" panose="020B0502040204020203" pitchFamily="34" charset="0"/>
              </a:rPr>
              <a:t>phishing. Fake </a:t>
            </a:r>
            <a:r>
              <a:rPr lang="en-US" sz="2000" dirty="0">
                <a:latin typeface="Bahnschrift SemiLight" panose="020B0502040204020203" pitchFamily="34" charset="0"/>
              </a:rPr>
              <a:t>access point stole </a:t>
            </a:r>
            <a:r>
              <a:rPr lang="en-US" sz="2000" dirty="0" smtClean="0">
                <a:latin typeface="Bahnschrift SemiLight" panose="020B0502040204020203" pitchFamily="34" charset="0"/>
              </a:rPr>
              <a:t>credentials. Revealed </a:t>
            </a:r>
            <a:r>
              <a:rPr lang="en-US" sz="2000" dirty="0">
                <a:latin typeface="Bahnschrift SemiLight" panose="020B0502040204020203" pitchFamily="34" charset="0"/>
              </a:rPr>
              <a:t>weak wireless security and lack of monitoring</a:t>
            </a:r>
            <a:r>
              <a:rPr lang="en-US" sz="1800" dirty="0">
                <a:latin typeface="Bahnschrift SemiLight" panose="020B0502040204020203" pitchFamily="34" charset="0"/>
              </a:rPr>
              <a:t>.</a:t>
            </a:r>
          </a:p>
          <a:p>
            <a:pPr marL="0" indent="0">
              <a:buNone/>
            </a:pPr>
            <a:r>
              <a:rPr lang="en-US" altLang="ko-KR" sz="1800" dirty="0" smtClean="0">
                <a:solidFill>
                  <a:schemeClr val="tx1">
                    <a:lumMod val="75000"/>
                    <a:lumOff val="25000"/>
                  </a:schemeClr>
                </a:solidFill>
                <a:latin typeface="Bahnschrift SemiLight" panose="020B0502040204020203" pitchFamily="34" charset="0"/>
                <a:cs typeface="Arial" pitchFamily="34" charset="0"/>
              </a:rPr>
              <a:t>. </a:t>
            </a:r>
            <a:endParaRPr lang="en-US" altLang="ko-KR" sz="1800" dirty="0">
              <a:solidFill>
                <a:schemeClr val="tx1">
                  <a:lumMod val="75000"/>
                  <a:lumOff val="25000"/>
                </a:schemeClr>
              </a:solidFill>
              <a:latin typeface="Bahnschrift SemiLight" panose="020B0502040204020203" pitchFamily="34" charset="0"/>
              <a:cs typeface="Arial" pitchFamily="34" charset="0"/>
            </a:endParaRPr>
          </a:p>
        </p:txBody>
      </p:sp>
      <p:sp>
        <p:nvSpPr>
          <p:cNvPr id="114" name="TextBox 113">
            <a:extLst>
              <a:ext uri="{FF2B5EF4-FFF2-40B4-BE49-F238E27FC236}">
                <a16:creationId xmlns:a16="http://schemas.microsoft.com/office/drawing/2014/main" id="{3506E607-0062-447F-A82C-6C29AAD072BE}"/>
              </a:ext>
            </a:extLst>
          </p:cNvPr>
          <p:cNvSpPr txBox="1"/>
          <p:nvPr/>
        </p:nvSpPr>
        <p:spPr>
          <a:xfrm>
            <a:off x="5363244" y="5059101"/>
            <a:ext cx="4417364" cy="523220"/>
          </a:xfrm>
          <a:prstGeom prst="rect">
            <a:avLst/>
          </a:prstGeom>
          <a:noFill/>
        </p:spPr>
        <p:txBody>
          <a:bodyPr wrap="square" rtlCol="0" anchor="ctr">
            <a:spAutoFit/>
          </a:bodyPr>
          <a:lstStyle/>
          <a:p>
            <a:pPr algn="ctr"/>
            <a:r>
              <a:rPr lang="en-US" sz="2800" b="1" dirty="0">
                <a:solidFill>
                  <a:schemeClr val="accent1"/>
                </a:solidFill>
                <a:latin typeface="Bahnschrift SemiLight" panose="020B0502040204020203" pitchFamily="34" charset="0"/>
              </a:rPr>
              <a:t>Crelan Bank (Belgium)</a:t>
            </a:r>
            <a:endParaRPr lang="ko-KR" altLang="en-US" sz="2800" b="1" dirty="0">
              <a:solidFill>
                <a:schemeClr val="accent1"/>
              </a:solidFill>
              <a:latin typeface="Bahnschrift SemiLight" panose="020B0502040204020203" pitchFamily="34" charset="0"/>
              <a:cs typeface="Arial" pitchFamily="34" charset="0"/>
            </a:endParaRPr>
          </a:p>
        </p:txBody>
      </p:sp>
      <p:sp>
        <p:nvSpPr>
          <p:cNvPr id="115" name="Text Placeholder 12">
            <a:extLst>
              <a:ext uri="{FF2B5EF4-FFF2-40B4-BE49-F238E27FC236}">
                <a16:creationId xmlns:a16="http://schemas.microsoft.com/office/drawing/2014/main" id="{A3DEFC72-8450-448B-ABED-CF5F4781D2AF}"/>
              </a:ext>
            </a:extLst>
          </p:cNvPr>
          <p:cNvSpPr txBox="1">
            <a:spLocks/>
          </p:cNvSpPr>
          <p:nvPr/>
        </p:nvSpPr>
        <p:spPr>
          <a:xfrm>
            <a:off x="5363244" y="5471490"/>
            <a:ext cx="6352080" cy="466533"/>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800" dirty="0" smtClean="0">
                <a:solidFill>
                  <a:schemeClr val="tx1">
                    <a:lumMod val="75000"/>
                    <a:lumOff val="25000"/>
                  </a:schemeClr>
                </a:solidFill>
                <a:latin typeface="Bahnschrift SemiLight" panose="020B0502040204020203" pitchFamily="34" charset="0"/>
                <a:cs typeface="Arial" pitchFamily="34" charset="0"/>
              </a:rPr>
              <a:t>Business Email Compromise(BEC) scam. Executives’ account were used to transfer funds. Loss of over $75 million, discovered in internal audit. </a:t>
            </a:r>
            <a:endParaRPr lang="en-US" altLang="ko-KR" sz="1800" dirty="0">
              <a:solidFill>
                <a:schemeClr val="tx1">
                  <a:lumMod val="75000"/>
                  <a:lumOff val="25000"/>
                </a:schemeClr>
              </a:solidFill>
              <a:latin typeface="Bahnschrift SemiLight" panose="020B0502040204020203" pitchFamily="34" charset="0"/>
              <a:cs typeface="Arial" pitchFamily="34" charset="0"/>
            </a:endParaRPr>
          </a:p>
        </p:txBody>
      </p:sp>
      <p:sp>
        <p:nvSpPr>
          <p:cNvPr id="3" name="TextBox 2"/>
          <p:cNvSpPr txBox="1"/>
          <p:nvPr/>
        </p:nvSpPr>
        <p:spPr>
          <a:xfrm>
            <a:off x="1536948" y="2550291"/>
            <a:ext cx="1708435" cy="830997"/>
          </a:xfrm>
          <a:prstGeom prst="rect">
            <a:avLst/>
          </a:prstGeom>
          <a:noFill/>
        </p:spPr>
        <p:txBody>
          <a:bodyPr wrap="square" rtlCol="0">
            <a:spAutoFit/>
          </a:bodyPr>
          <a:lstStyle/>
          <a:p>
            <a:r>
              <a:rPr lang="en-US" sz="2400" b="1" dirty="0" smtClean="0">
                <a:solidFill>
                  <a:schemeClr val="accent2">
                    <a:lumMod val="50000"/>
                  </a:schemeClr>
                </a:solidFill>
              </a:rPr>
              <a:t>PHISHING Examples</a:t>
            </a:r>
            <a:endParaRPr lang="en-US" sz="2400" b="1" dirty="0">
              <a:solidFill>
                <a:schemeClr val="accent2">
                  <a:lumMod val="50000"/>
                </a:schemeClr>
              </a:solidFill>
            </a:endParaRPr>
          </a:p>
        </p:txBody>
      </p:sp>
    </p:spTree>
    <p:extLst>
      <p:ext uri="{BB962C8B-B14F-4D97-AF65-F5344CB8AC3E}">
        <p14:creationId xmlns:p14="http://schemas.microsoft.com/office/powerpoint/2010/main" val="23662962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rallelogram 12">
            <a:extLst>
              <a:ext uri="{FF2B5EF4-FFF2-40B4-BE49-F238E27FC236}">
                <a16:creationId xmlns:a16="http://schemas.microsoft.com/office/drawing/2014/main" id="{04CF25FC-2ECD-4FE8-91A3-C0D267485565}"/>
              </a:ext>
            </a:extLst>
          </p:cNvPr>
          <p:cNvSpPr/>
          <p:nvPr/>
        </p:nvSpPr>
        <p:spPr>
          <a:xfrm>
            <a:off x="5030014" y="1"/>
            <a:ext cx="5476460" cy="6877876"/>
          </a:xfrm>
          <a:prstGeom prst="parallelogram">
            <a:avLst>
              <a:gd name="adj" fmla="val 226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14" name="TextBox 13">
            <a:extLst>
              <a:ext uri="{FF2B5EF4-FFF2-40B4-BE49-F238E27FC236}">
                <a16:creationId xmlns:a16="http://schemas.microsoft.com/office/drawing/2014/main" id="{245653E0-7E0C-437E-8B95-49E2113A3519}"/>
              </a:ext>
            </a:extLst>
          </p:cNvPr>
          <p:cNvSpPr txBox="1"/>
          <p:nvPr/>
        </p:nvSpPr>
        <p:spPr>
          <a:xfrm>
            <a:off x="6386930" y="1051095"/>
            <a:ext cx="3568440" cy="3785652"/>
          </a:xfrm>
          <a:prstGeom prst="rect">
            <a:avLst/>
          </a:prstGeom>
          <a:noFill/>
        </p:spPr>
        <p:txBody>
          <a:bodyPr wrap="square" rtlCol="0" anchor="ctr">
            <a:spAutoFit/>
          </a:bodyPr>
          <a:lstStyle/>
          <a:p>
            <a:r>
              <a:rPr lang="en-US" altLang="ko-KR" sz="4800" b="1" i="1" dirty="0" smtClean="0">
                <a:solidFill>
                  <a:schemeClr val="bg1"/>
                </a:solidFill>
                <a:latin typeface="Bahnschrift SemiLight" panose="020B0502040204020203" pitchFamily="34" charset="0"/>
                <a:cs typeface="Arial" pitchFamily="34" charset="0"/>
              </a:rPr>
              <a:t>Best Practices And Prevention Tips</a:t>
            </a:r>
            <a:endParaRPr lang="en-US" altLang="ko-KR" sz="4800" b="1" i="1" dirty="0">
              <a:solidFill>
                <a:schemeClr val="bg1"/>
              </a:solidFill>
              <a:latin typeface="Bahnschrift SemiLight" panose="020B0502040204020203" pitchFamily="34" charset="0"/>
              <a:cs typeface="Arial" pitchFamily="34" charset="0"/>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
            <a:ext cx="5387545" cy="6877876"/>
          </a:xfrm>
          <a:prstGeom prst="rect">
            <a:avLst/>
          </a:prstGeom>
        </p:spPr>
      </p:pic>
    </p:spTree>
    <p:extLst>
      <p:ext uri="{BB962C8B-B14F-4D97-AF65-F5344CB8AC3E}">
        <p14:creationId xmlns:p14="http://schemas.microsoft.com/office/powerpoint/2010/main" val="311559467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6000" dirty="0" smtClean="0">
                <a:latin typeface="Bahnschrift SemiLight" panose="020B0502040204020203" pitchFamily="34" charset="0"/>
              </a:rPr>
              <a:t>For Individuals </a:t>
            </a:r>
            <a:endParaRPr lang="en-US" sz="6000" dirty="0">
              <a:latin typeface="Bahnschrift SemiLight" panose="020B0502040204020203" pitchFamily="34" charset="0"/>
            </a:endParaRPr>
          </a:p>
        </p:txBody>
      </p:sp>
      <p:grpSp>
        <p:nvGrpSpPr>
          <p:cNvPr id="3" name="Group 2">
            <a:extLst>
              <a:ext uri="{FF2B5EF4-FFF2-40B4-BE49-F238E27FC236}">
                <a16:creationId xmlns:a16="http://schemas.microsoft.com/office/drawing/2014/main" id="{7B4A2DAA-8557-4909-B3BA-648E6DB7DE95}"/>
              </a:ext>
            </a:extLst>
          </p:cNvPr>
          <p:cNvGrpSpPr/>
          <p:nvPr/>
        </p:nvGrpSpPr>
        <p:grpSpPr>
          <a:xfrm>
            <a:off x="4119043" y="1597598"/>
            <a:ext cx="3953917" cy="3953917"/>
            <a:chOff x="3018304" y="1378094"/>
            <a:chExt cx="3096667" cy="3096667"/>
          </a:xfrm>
        </p:grpSpPr>
        <p:sp>
          <p:nvSpPr>
            <p:cNvPr id="4" name="Block Arc 3">
              <a:extLst>
                <a:ext uri="{FF2B5EF4-FFF2-40B4-BE49-F238E27FC236}">
                  <a16:creationId xmlns:a16="http://schemas.microsoft.com/office/drawing/2014/main" id="{0C2FAB3E-9069-4138-98CB-B3F58B2B73DF}"/>
                </a:ext>
              </a:extLst>
            </p:cNvPr>
            <p:cNvSpPr/>
            <p:nvPr/>
          </p:nvSpPr>
          <p:spPr>
            <a:xfrm rot="8261054">
              <a:off x="3018304" y="1378094"/>
              <a:ext cx="3096667" cy="3096667"/>
            </a:xfrm>
            <a:prstGeom prst="blockArc">
              <a:avLst>
                <a:gd name="adj1" fmla="val 13411126"/>
                <a:gd name="adj2" fmla="val 15919102"/>
                <a:gd name="adj3" fmla="val 690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5" name="Block Arc 4">
              <a:extLst>
                <a:ext uri="{FF2B5EF4-FFF2-40B4-BE49-F238E27FC236}">
                  <a16:creationId xmlns:a16="http://schemas.microsoft.com/office/drawing/2014/main" id="{C9C0A69D-758E-457D-85C2-8FE7D35001E8}"/>
                </a:ext>
              </a:extLst>
            </p:cNvPr>
            <p:cNvSpPr/>
            <p:nvPr/>
          </p:nvSpPr>
          <p:spPr>
            <a:xfrm rot="19032052">
              <a:off x="3018304" y="1378094"/>
              <a:ext cx="3096667" cy="3096667"/>
            </a:xfrm>
            <a:prstGeom prst="blockArc">
              <a:avLst>
                <a:gd name="adj1" fmla="val 10899473"/>
                <a:gd name="adj2" fmla="val 13310838"/>
                <a:gd name="adj3" fmla="val 704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nvGrpSpPr>
            <p:cNvPr id="6" name="Group 5">
              <a:extLst>
                <a:ext uri="{FF2B5EF4-FFF2-40B4-BE49-F238E27FC236}">
                  <a16:creationId xmlns:a16="http://schemas.microsoft.com/office/drawing/2014/main" id="{50C8AC41-A411-4172-A182-0DC01F0426A1}"/>
                </a:ext>
              </a:extLst>
            </p:cNvPr>
            <p:cNvGrpSpPr/>
            <p:nvPr/>
          </p:nvGrpSpPr>
          <p:grpSpPr>
            <a:xfrm>
              <a:off x="3018304" y="1378094"/>
              <a:ext cx="3096667" cy="3096667"/>
              <a:chOff x="3018304" y="1378094"/>
              <a:chExt cx="3096667" cy="3096667"/>
            </a:xfrm>
          </p:grpSpPr>
          <p:sp>
            <p:nvSpPr>
              <p:cNvPr id="9" name="Block Arc 8">
                <a:extLst>
                  <a:ext uri="{FF2B5EF4-FFF2-40B4-BE49-F238E27FC236}">
                    <a16:creationId xmlns:a16="http://schemas.microsoft.com/office/drawing/2014/main" id="{984B9532-BC8D-437A-8678-E4DFBA5F85F9}"/>
                  </a:ext>
                </a:extLst>
              </p:cNvPr>
              <p:cNvSpPr/>
              <p:nvPr/>
            </p:nvSpPr>
            <p:spPr>
              <a:xfrm>
                <a:off x="3018304" y="1378094"/>
                <a:ext cx="3096667" cy="3096667"/>
              </a:xfrm>
              <a:prstGeom prst="blockArc">
                <a:avLst>
                  <a:gd name="adj1" fmla="val 10849205"/>
                  <a:gd name="adj2" fmla="val 13299261"/>
                  <a:gd name="adj3" fmla="val 705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75000"/>
                      <a:lumOff val="25000"/>
                    </a:schemeClr>
                  </a:solidFill>
                </a:endParaRPr>
              </a:p>
            </p:txBody>
          </p:sp>
          <p:sp>
            <p:nvSpPr>
              <p:cNvPr id="10" name="Block Arc 9">
                <a:extLst>
                  <a:ext uri="{FF2B5EF4-FFF2-40B4-BE49-F238E27FC236}">
                    <a16:creationId xmlns:a16="http://schemas.microsoft.com/office/drawing/2014/main" id="{BF9F09D1-E29E-4D22-AF18-03CA77319D3D}"/>
                  </a:ext>
                </a:extLst>
              </p:cNvPr>
              <p:cNvSpPr/>
              <p:nvPr/>
            </p:nvSpPr>
            <p:spPr>
              <a:xfrm rot="5400000">
                <a:off x="3018304" y="1378094"/>
                <a:ext cx="3096667" cy="3096667"/>
              </a:xfrm>
              <a:prstGeom prst="blockArc">
                <a:avLst>
                  <a:gd name="adj1" fmla="val 13650321"/>
                  <a:gd name="adj2" fmla="val 16152490"/>
                  <a:gd name="adj3" fmla="val 717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sp>
          <p:nvSpPr>
            <p:cNvPr id="7" name="Block Arc 6">
              <a:extLst>
                <a:ext uri="{FF2B5EF4-FFF2-40B4-BE49-F238E27FC236}">
                  <a16:creationId xmlns:a16="http://schemas.microsoft.com/office/drawing/2014/main" id="{574A5117-2926-4F51-93FF-57612072D21D}"/>
                </a:ext>
              </a:extLst>
            </p:cNvPr>
            <p:cNvSpPr/>
            <p:nvPr/>
          </p:nvSpPr>
          <p:spPr>
            <a:xfrm rot="2854073">
              <a:off x="3018304" y="1378094"/>
              <a:ext cx="3096667" cy="3096667"/>
            </a:xfrm>
            <a:prstGeom prst="blockArc">
              <a:avLst>
                <a:gd name="adj1" fmla="val 10553048"/>
                <a:gd name="adj2" fmla="val 13271468"/>
                <a:gd name="adj3" fmla="val 70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8" name="Block Arc 7">
              <a:extLst>
                <a:ext uri="{FF2B5EF4-FFF2-40B4-BE49-F238E27FC236}">
                  <a16:creationId xmlns:a16="http://schemas.microsoft.com/office/drawing/2014/main" id="{467D3D69-EB10-4353-A641-C5799F44714A}"/>
                </a:ext>
              </a:extLst>
            </p:cNvPr>
            <p:cNvSpPr/>
            <p:nvPr/>
          </p:nvSpPr>
          <p:spPr>
            <a:xfrm rot="2854464">
              <a:off x="3018304" y="1378094"/>
              <a:ext cx="3096667" cy="3096667"/>
            </a:xfrm>
            <a:prstGeom prst="blockArc">
              <a:avLst>
                <a:gd name="adj1" fmla="val 13411126"/>
                <a:gd name="adj2" fmla="val 16068669"/>
                <a:gd name="adj3" fmla="val 71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grpSp>
      <p:grpSp>
        <p:nvGrpSpPr>
          <p:cNvPr id="11" name="Group 10">
            <a:extLst>
              <a:ext uri="{FF2B5EF4-FFF2-40B4-BE49-F238E27FC236}">
                <a16:creationId xmlns:a16="http://schemas.microsoft.com/office/drawing/2014/main" id="{FC4004FB-8EC5-40CD-BA0F-A0C46E53FF2D}"/>
              </a:ext>
            </a:extLst>
          </p:cNvPr>
          <p:cNvGrpSpPr/>
          <p:nvPr/>
        </p:nvGrpSpPr>
        <p:grpSpPr>
          <a:xfrm>
            <a:off x="7981216" y="1106609"/>
            <a:ext cx="4210787" cy="1880847"/>
            <a:chOff x="6457217" y="1772816"/>
            <a:chExt cx="3412318" cy="1880847"/>
          </a:xfrm>
        </p:grpSpPr>
        <p:sp>
          <p:nvSpPr>
            <p:cNvPr id="12" name="TextBox 11">
              <a:extLst>
                <a:ext uri="{FF2B5EF4-FFF2-40B4-BE49-F238E27FC236}">
                  <a16:creationId xmlns:a16="http://schemas.microsoft.com/office/drawing/2014/main" id="{314C0DCF-2A70-41E0-A600-8092400D3C5F}"/>
                </a:ext>
              </a:extLst>
            </p:cNvPr>
            <p:cNvSpPr txBox="1"/>
            <p:nvPr/>
          </p:nvSpPr>
          <p:spPr>
            <a:xfrm>
              <a:off x="6457218" y="1772816"/>
              <a:ext cx="2291246" cy="461665"/>
            </a:xfrm>
            <a:prstGeom prst="rect">
              <a:avLst/>
            </a:prstGeom>
            <a:noFill/>
          </p:spPr>
          <p:txBody>
            <a:bodyPr wrap="square" rtlCol="0">
              <a:spAutoFit/>
            </a:bodyPr>
            <a:lstStyle/>
            <a:p>
              <a:pPr lvl="0"/>
              <a:r>
                <a:rPr lang="en-US" sz="2400" b="1" dirty="0">
                  <a:solidFill>
                    <a:schemeClr val="accent1"/>
                  </a:solidFill>
                  <a:latin typeface="Bahnschrift SemiLight" panose="020B0502040204020203" pitchFamily="34" charset="0"/>
                </a:rPr>
                <a:t>Verify requests:</a:t>
              </a:r>
              <a:endParaRPr lang="en-US" sz="2400" dirty="0">
                <a:solidFill>
                  <a:schemeClr val="accent1"/>
                </a:solidFill>
                <a:latin typeface="Bahnschrift SemiLight" panose="020B0502040204020203" pitchFamily="34" charset="0"/>
              </a:endParaRPr>
            </a:p>
          </p:txBody>
        </p:sp>
        <p:sp>
          <p:nvSpPr>
            <p:cNvPr id="13" name="TextBox 12">
              <a:extLst>
                <a:ext uri="{FF2B5EF4-FFF2-40B4-BE49-F238E27FC236}">
                  <a16:creationId xmlns:a16="http://schemas.microsoft.com/office/drawing/2014/main" id="{C2B0E010-88AE-4F9B-A3E1-338278EC00AD}"/>
                </a:ext>
              </a:extLst>
            </p:cNvPr>
            <p:cNvSpPr txBox="1"/>
            <p:nvPr/>
          </p:nvSpPr>
          <p:spPr>
            <a:xfrm>
              <a:off x="6457217" y="2084003"/>
              <a:ext cx="3412318" cy="1569660"/>
            </a:xfrm>
            <a:prstGeom prst="rect">
              <a:avLst/>
            </a:prstGeom>
            <a:noFill/>
          </p:spPr>
          <p:txBody>
            <a:bodyPr wrap="square" rtlCol="0">
              <a:spAutoFit/>
            </a:bodyPr>
            <a:lstStyle/>
            <a:p>
              <a:pPr lvl="0" algn="ctr"/>
              <a:r>
                <a:rPr lang="en-US" dirty="0">
                  <a:latin typeface="Bahnschrift SemiLight" panose="020B0502040204020203" pitchFamily="34" charset="0"/>
                </a:rPr>
                <a:t>If an email asks for personal information or money, contact the organization directly through their official website or phone number to verify the request</a:t>
              </a:r>
              <a:r>
                <a:rPr lang="en-US" sz="2400" dirty="0">
                  <a:latin typeface="Bahnschrift SemiLight" panose="020B0502040204020203" pitchFamily="34" charset="0"/>
                </a:rPr>
                <a:t>. </a:t>
              </a:r>
            </a:p>
          </p:txBody>
        </p:sp>
      </p:grpSp>
      <p:grpSp>
        <p:nvGrpSpPr>
          <p:cNvPr id="14" name="Group 13">
            <a:extLst>
              <a:ext uri="{FF2B5EF4-FFF2-40B4-BE49-F238E27FC236}">
                <a16:creationId xmlns:a16="http://schemas.microsoft.com/office/drawing/2014/main" id="{ADF25A28-5BEE-4E09-98DF-E153EA152C82}"/>
              </a:ext>
            </a:extLst>
          </p:cNvPr>
          <p:cNvGrpSpPr/>
          <p:nvPr/>
        </p:nvGrpSpPr>
        <p:grpSpPr>
          <a:xfrm>
            <a:off x="8337095" y="3308264"/>
            <a:ext cx="3469080" cy="1537642"/>
            <a:chOff x="6674024" y="3284984"/>
            <a:chExt cx="2213480" cy="1537642"/>
          </a:xfrm>
        </p:grpSpPr>
        <p:sp>
          <p:nvSpPr>
            <p:cNvPr id="15" name="TextBox 14">
              <a:extLst>
                <a:ext uri="{FF2B5EF4-FFF2-40B4-BE49-F238E27FC236}">
                  <a16:creationId xmlns:a16="http://schemas.microsoft.com/office/drawing/2014/main" id="{9D8FFBA8-6C81-406B-9D3D-8FD1651E179E}"/>
                </a:ext>
              </a:extLst>
            </p:cNvPr>
            <p:cNvSpPr txBox="1"/>
            <p:nvPr/>
          </p:nvSpPr>
          <p:spPr>
            <a:xfrm>
              <a:off x="6889266" y="3284984"/>
              <a:ext cx="1998238" cy="461665"/>
            </a:xfrm>
            <a:prstGeom prst="rect">
              <a:avLst/>
            </a:prstGeom>
            <a:noFill/>
          </p:spPr>
          <p:txBody>
            <a:bodyPr wrap="square" rtlCol="0">
              <a:spAutoFit/>
            </a:bodyPr>
            <a:lstStyle/>
            <a:p>
              <a:pPr lvl="0"/>
              <a:r>
                <a:rPr lang="en-US" sz="2400" b="1" dirty="0" smtClean="0">
                  <a:solidFill>
                    <a:schemeClr val="accent1"/>
                  </a:solidFill>
                  <a:latin typeface="Bahnschrift SemiLight" panose="020B0502040204020203" pitchFamily="34" charset="0"/>
                </a:rPr>
                <a:t>Check </a:t>
              </a:r>
              <a:r>
                <a:rPr lang="en-US" sz="2400" b="1" dirty="0">
                  <a:solidFill>
                    <a:schemeClr val="accent1"/>
                  </a:solidFill>
                  <a:latin typeface="Bahnschrift SemiLight" panose="020B0502040204020203" pitchFamily="34" charset="0"/>
                </a:rPr>
                <a:t>for red flags:</a:t>
              </a:r>
              <a:endParaRPr lang="en-US" sz="2400" dirty="0">
                <a:solidFill>
                  <a:schemeClr val="accent1"/>
                </a:solidFill>
                <a:latin typeface="Bahnschrift SemiLight" panose="020B0502040204020203" pitchFamily="34" charset="0"/>
              </a:endParaRPr>
            </a:p>
          </p:txBody>
        </p:sp>
        <p:sp>
          <p:nvSpPr>
            <p:cNvPr id="16" name="TextBox 15">
              <a:extLst>
                <a:ext uri="{FF2B5EF4-FFF2-40B4-BE49-F238E27FC236}">
                  <a16:creationId xmlns:a16="http://schemas.microsoft.com/office/drawing/2014/main" id="{A96B4E8F-81D1-45EB-A33E-4F1B2C8BDE01}"/>
                </a:ext>
              </a:extLst>
            </p:cNvPr>
            <p:cNvSpPr txBox="1"/>
            <p:nvPr/>
          </p:nvSpPr>
          <p:spPr>
            <a:xfrm>
              <a:off x="6674024" y="3622297"/>
              <a:ext cx="2213480" cy="1200329"/>
            </a:xfrm>
            <a:prstGeom prst="rect">
              <a:avLst/>
            </a:prstGeom>
            <a:noFill/>
          </p:spPr>
          <p:txBody>
            <a:bodyPr wrap="square" rtlCol="0">
              <a:spAutoFit/>
            </a:bodyPr>
            <a:lstStyle/>
            <a:p>
              <a:pPr lvl="0" algn="ctr"/>
              <a:r>
                <a:rPr lang="en-US" dirty="0">
                  <a:latin typeface="Bahnschrift SemiLight" panose="020B0502040204020203" pitchFamily="34" charset="0"/>
                </a:rPr>
                <a:t>Look for misspellings, grammatical errors, urgent language, and generic greetings in suspicious emails. </a:t>
              </a:r>
            </a:p>
          </p:txBody>
        </p:sp>
      </p:grpSp>
      <p:grpSp>
        <p:nvGrpSpPr>
          <p:cNvPr id="17" name="Group 16">
            <a:extLst>
              <a:ext uri="{FF2B5EF4-FFF2-40B4-BE49-F238E27FC236}">
                <a16:creationId xmlns:a16="http://schemas.microsoft.com/office/drawing/2014/main" id="{7298E8B0-E1EC-4E06-AA6B-8239629578D4}"/>
              </a:ext>
            </a:extLst>
          </p:cNvPr>
          <p:cNvGrpSpPr/>
          <p:nvPr/>
        </p:nvGrpSpPr>
        <p:grpSpPr>
          <a:xfrm>
            <a:off x="8197241" y="5127031"/>
            <a:ext cx="3994759" cy="1511516"/>
            <a:chOff x="6673242" y="5020022"/>
            <a:chExt cx="3237254" cy="1511516"/>
          </a:xfrm>
        </p:grpSpPr>
        <p:sp>
          <p:nvSpPr>
            <p:cNvPr id="18" name="TextBox 17">
              <a:extLst>
                <a:ext uri="{FF2B5EF4-FFF2-40B4-BE49-F238E27FC236}">
                  <a16:creationId xmlns:a16="http://schemas.microsoft.com/office/drawing/2014/main" id="{675F3664-39C6-47C1-B7BB-39A5B68FF2D8}"/>
                </a:ext>
              </a:extLst>
            </p:cNvPr>
            <p:cNvSpPr txBox="1"/>
            <p:nvPr/>
          </p:nvSpPr>
          <p:spPr>
            <a:xfrm>
              <a:off x="6673242" y="5020022"/>
              <a:ext cx="3152569" cy="461665"/>
            </a:xfrm>
            <a:prstGeom prst="rect">
              <a:avLst/>
            </a:prstGeom>
            <a:noFill/>
          </p:spPr>
          <p:txBody>
            <a:bodyPr wrap="square" rtlCol="0">
              <a:spAutoFit/>
            </a:bodyPr>
            <a:lstStyle/>
            <a:p>
              <a:pPr lvl="0"/>
              <a:r>
                <a:rPr lang="en-US" sz="2400" b="1" dirty="0">
                  <a:solidFill>
                    <a:schemeClr val="accent1"/>
                  </a:solidFill>
                  <a:latin typeface="Bahnschrift SemiLight" panose="020B0502040204020203" pitchFamily="34" charset="0"/>
                </a:rPr>
                <a:t>Use strong passwords:</a:t>
              </a:r>
              <a:endParaRPr lang="en-US" sz="2400" dirty="0">
                <a:solidFill>
                  <a:schemeClr val="accent1"/>
                </a:solidFill>
                <a:latin typeface="Bahnschrift SemiLight" panose="020B0502040204020203" pitchFamily="34" charset="0"/>
              </a:endParaRPr>
            </a:p>
          </p:txBody>
        </p:sp>
        <p:sp>
          <p:nvSpPr>
            <p:cNvPr id="19" name="TextBox 18">
              <a:extLst>
                <a:ext uri="{FF2B5EF4-FFF2-40B4-BE49-F238E27FC236}">
                  <a16:creationId xmlns:a16="http://schemas.microsoft.com/office/drawing/2014/main" id="{DC075020-D593-4E08-A8FB-B84075A915DB}"/>
                </a:ext>
              </a:extLst>
            </p:cNvPr>
            <p:cNvSpPr txBox="1"/>
            <p:nvPr/>
          </p:nvSpPr>
          <p:spPr>
            <a:xfrm>
              <a:off x="6673242" y="5331209"/>
              <a:ext cx="3237254" cy="1200329"/>
            </a:xfrm>
            <a:prstGeom prst="rect">
              <a:avLst/>
            </a:prstGeom>
            <a:noFill/>
          </p:spPr>
          <p:txBody>
            <a:bodyPr wrap="square" rtlCol="0">
              <a:spAutoFit/>
            </a:bodyPr>
            <a:lstStyle/>
            <a:p>
              <a:pPr lvl="0" algn="ctr"/>
              <a:r>
                <a:rPr lang="en-US" dirty="0">
                  <a:latin typeface="Bahnschrift SemiLight" panose="020B0502040204020203" pitchFamily="34" charset="0"/>
                </a:rPr>
                <a:t>Create strong, unique passwords for all your accounts and avoid using the same password for multiple accounts. </a:t>
              </a:r>
            </a:p>
          </p:txBody>
        </p:sp>
      </p:grpSp>
      <p:grpSp>
        <p:nvGrpSpPr>
          <p:cNvPr id="20" name="Group 19">
            <a:extLst>
              <a:ext uri="{FF2B5EF4-FFF2-40B4-BE49-F238E27FC236}">
                <a16:creationId xmlns:a16="http://schemas.microsoft.com/office/drawing/2014/main" id="{40AC0B7E-7D6A-46CF-B237-72AD297ECF20}"/>
              </a:ext>
            </a:extLst>
          </p:cNvPr>
          <p:cNvGrpSpPr/>
          <p:nvPr/>
        </p:nvGrpSpPr>
        <p:grpSpPr>
          <a:xfrm>
            <a:off x="-1" y="992296"/>
            <a:ext cx="5227671" cy="2224472"/>
            <a:chOff x="-492469" y="1749941"/>
            <a:chExt cx="3968559" cy="2224472"/>
          </a:xfrm>
        </p:grpSpPr>
        <p:sp>
          <p:nvSpPr>
            <p:cNvPr id="21" name="TextBox 20">
              <a:extLst>
                <a:ext uri="{FF2B5EF4-FFF2-40B4-BE49-F238E27FC236}">
                  <a16:creationId xmlns:a16="http://schemas.microsoft.com/office/drawing/2014/main" id="{1D5D2173-A187-4CC1-97A4-976D8761E558}"/>
                </a:ext>
              </a:extLst>
            </p:cNvPr>
            <p:cNvSpPr txBox="1"/>
            <p:nvPr/>
          </p:nvSpPr>
          <p:spPr>
            <a:xfrm>
              <a:off x="-268309" y="1749941"/>
              <a:ext cx="3744399" cy="830997"/>
            </a:xfrm>
            <a:prstGeom prst="rect">
              <a:avLst/>
            </a:prstGeom>
            <a:noFill/>
          </p:spPr>
          <p:txBody>
            <a:bodyPr wrap="square" rtlCol="0">
              <a:spAutoFit/>
            </a:bodyPr>
            <a:lstStyle/>
            <a:p>
              <a:pPr lvl="0" algn="ctr"/>
              <a:r>
                <a:rPr lang="en-US" sz="2400" b="1" dirty="0">
                  <a:solidFill>
                    <a:schemeClr val="accent1"/>
                  </a:solidFill>
                  <a:latin typeface="Bahnschrift SemiLight" panose="020B0502040204020203" pitchFamily="34" charset="0"/>
                </a:rPr>
                <a:t>Enable </a:t>
              </a:r>
              <a:r>
                <a:rPr lang="en-US" sz="2400" b="1" dirty="0" smtClean="0">
                  <a:solidFill>
                    <a:schemeClr val="accent1"/>
                  </a:solidFill>
                  <a:latin typeface="Bahnschrift SemiLight" panose="020B0502040204020203" pitchFamily="34" charset="0"/>
                </a:rPr>
                <a:t>multi-factor </a:t>
              </a:r>
              <a:r>
                <a:rPr lang="en-US" sz="2400" b="1" dirty="0">
                  <a:solidFill>
                    <a:schemeClr val="accent1"/>
                  </a:solidFill>
                  <a:latin typeface="Bahnschrift SemiLight" panose="020B0502040204020203" pitchFamily="34" charset="0"/>
                </a:rPr>
                <a:t>authentication (MFA):</a:t>
              </a:r>
              <a:endParaRPr lang="en-US" sz="2400" dirty="0">
                <a:solidFill>
                  <a:schemeClr val="accent1"/>
                </a:solidFill>
                <a:latin typeface="Bahnschrift SemiLight" panose="020B0502040204020203" pitchFamily="34" charset="0"/>
              </a:endParaRPr>
            </a:p>
          </p:txBody>
        </p:sp>
        <p:sp>
          <p:nvSpPr>
            <p:cNvPr id="22" name="TextBox 21">
              <a:extLst>
                <a:ext uri="{FF2B5EF4-FFF2-40B4-BE49-F238E27FC236}">
                  <a16:creationId xmlns:a16="http://schemas.microsoft.com/office/drawing/2014/main" id="{128AA111-C28A-4CBC-91EC-D468B7D9B4D2}"/>
                </a:ext>
              </a:extLst>
            </p:cNvPr>
            <p:cNvSpPr txBox="1"/>
            <p:nvPr/>
          </p:nvSpPr>
          <p:spPr>
            <a:xfrm>
              <a:off x="-492469" y="2373975"/>
              <a:ext cx="3926493" cy="1600438"/>
            </a:xfrm>
            <a:prstGeom prst="rect">
              <a:avLst/>
            </a:prstGeom>
            <a:noFill/>
          </p:spPr>
          <p:txBody>
            <a:bodyPr wrap="square" rtlCol="0">
              <a:spAutoFit/>
            </a:bodyPr>
            <a:lstStyle/>
            <a:p>
              <a:pPr algn="ctr"/>
              <a:r>
                <a:rPr lang="en-US" sz="2000" dirty="0">
                  <a:latin typeface="Bahnschrift SemiLight" panose="020B0502040204020203" pitchFamily="34" charset="0"/>
                </a:rPr>
                <a:t>MFA adds an extra layer of security by requiring a code from your phone or another device in addition to your password. </a:t>
              </a:r>
            </a:p>
            <a:p>
              <a:pPr algn="ctr"/>
              <a:r>
                <a:rPr lang="en-US" altLang="ko-KR" dirty="0" smtClean="0">
                  <a:solidFill>
                    <a:schemeClr val="tx1">
                      <a:lumMod val="75000"/>
                      <a:lumOff val="25000"/>
                    </a:schemeClr>
                  </a:solidFill>
                  <a:latin typeface="Bahnschrift SemiLight" panose="020B0502040204020203" pitchFamily="34" charset="0"/>
                  <a:cs typeface="Arial" pitchFamily="34" charset="0"/>
                </a:rPr>
                <a:t>. </a:t>
              </a:r>
              <a:endParaRPr lang="ko-KR" altLang="en-US" dirty="0">
                <a:solidFill>
                  <a:schemeClr val="tx1">
                    <a:lumMod val="75000"/>
                    <a:lumOff val="25000"/>
                  </a:schemeClr>
                </a:solidFill>
                <a:latin typeface="Bahnschrift SemiLight" panose="020B0502040204020203" pitchFamily="34" charset="0"/>
                <a:cs typeface="Arial" pitchFamily="34" charset="0"/>
              </a:endParaRPr>
            </a:p>
          </p:txBody>
        </p:sp>
      </p:grpSp>
      <p:grpSp>
        <p:nvGrpSpPr>
          <p:cNvPr id="23" name="Group 22">
            <a:extLst>
              <a:ext uri="{FF2B5EF4-FFF2-40B4-BE49-F238E27FC236}">
                <a16:creationId xmlns:a16="http://schemas.microsoft.com/office/drawing/2014/main" id="{B76BD7EC-8762-4C7B-A664-072B3D7370E2}"/>
              </a:ext>
            </a:extLst>
          </p:cNvPr>
          <p:cNvGrpSpPr/>
          <p:nvPr/>
        </p:nvGrpSpPr>
        <p:grpSpPr>
          <a:xfrm>
            <a:off x="-2" y="2906161"/>
            <a:ext cx="4282793" cy="1694398"/>
            <a:chOff x="242743" y="3314387"/>
            <a:chExt cx="2354349" cy="1694398"/>
          </a:xfrm>
        </p:grpSpPr>
        <p:sp>
          <p:nvSpPr>
            <p:cNvPr id="24" name="TextBox 23">
              <a:extLst>
                <a:ext uri="{FF2B5EF4-FFF2-40B4-BE49-F238E27FC236}">
                  <a16:creationId xmlns:a16="http://schemas.microsoft.com/office/drawing/2014/main" id="{773A9552-755C-4090-875E-F18D43683C80}"/>
                </a:ext>
              </a:extLst>
            </p:cNvPr>
            <p:cNvSpPr txBox="1"/>
            <p:nvPr/>
          </p:nvSpPr>
          <p:spPr>
            <a:xfrm>
              <a:off x="242743" y="3314387"/>
              <a:ext cx="2119131" cy="461665"/>
            </a:xfrm>
            <a:prstGeom prst="rect">
              <a:avLst/>
            </a:prstGeom>
            <a:noFill/>
          </p:spPr>
          <p:txBody>
            <a:bodyPr wrap="square" rtlCol="0">
              <a:spAutoFit/>
            </a:bodyPr>
            <a:lstStyle/>
            <a:p>
              <a:pPr lvl="0" algn="ctr"/>
              <a:r>
                <a:rPr lang="en-US" sz="2400" b="1" dirty="0" smtClean="0">
                  <a:solidFill>
                    <a:schemeClr val="accent1"/>
                  </a:solidFill>
                  <a:latin typeface="Bahnschrift SemiLight" panose="020B0502040204020203" pitchFamily="34" charset="0"/>
                </a:rPr>
                <a:t>   Keep </a:t>
              </a:r>
              <a:r>
                <a:rPr lang="en-US" sz="2400" b="1" dirty="0">
                  <a:solidFill>
                    <a:schemeClr val="accent1"/>
                  </a:solidFill>
                  <a:latin typeface="Bahnschrift SemiLight" panose="020B0502040204020203" pitchFamily="34" charset="0"/>
                </a:rPr>
                <a:t>software </a:t>
              </a:r>
              <a:r>
                <a:rPr lang="en-US" sz="2400" b="1" dirty="0" smtClean="0">
                  <a:solidFill>
                    <a:schemeClr val="accent1"/>
                  </a:solidFill>
                  <a:latin typeface="Bahnschrift SemiLight" panose="020B0502040204020203" pitchFamily="34" charset="0"/>
                </a:rPr>
                <a:t>updated:</a:t>
              </a:r>
              <a:endParaRPr lang="en-US" sz="2400" dirty="0">
                <a:solidFill>
                  <a:schemeClr val="accent1"/>
                </a:solidFill>
                <a:latin typeface="Bahnschrift SemiLight" panose="020B0502040204020203" pitchFamily="34" charset="0"/>
              </a:endParaRPr>
            </a:p>
          </p:txBody>
        </p:sp>
        <p:sp>
          <p:nvSpPr>
            <p:cNvPr id="25" name="TextBox 24">
              <a:extLst>
                <a:ext uri="{FF2B5EF4-FFF2-40B4-BE49-F238E27FC236}">
                  <a16:creationId xmlns:a16="http://schemas.microsoft.com/office/drawing/2014/main" id="{2F6F66EA-8992-4D53-8B0D-5F438006E146}"/>
                </a:ext>
              </a:extLst>
            </p:cNvPr>
            <p:cNvSpPr txBox="1"/>
            <p:nvPr/>
          </p:nvSpPr>
          <p:spPr>
            <a:xfrm>
              <a:off x="300192" y="3808456"/>
              <a:ext cx="2296900" cy="1200329"/>
            </a:xfrm>
            <a:prstGeom prst="rect">
              <a:avLst/>
            </a:prstGeom>
            <a:noFill/>
          </p:spPr>
          <p:txBody>
            <a:bodyPr wrap="square" rtlCol="0">
              <a:spAutoFit/>
            </a:bodyPr>
            <a:lstStyle/>
            <a:p>
              <a:pPr lvl="0" algn="ctr"/>
              <a:r>
                <a:rPr lang="en-US" dirty="0" smtClean="0">
                  <a:latin typeface="Bahnschrift SemiLight" panose="020B0502040204020203" pitchFamily="34" charset="0"/>
                </a:rPr>
                <a:t>Regularly </a:t>
              </a:r>
              <a:r>
                <a:rPr lang="en-US" dirty="0">
                  <a:latin typeface="Bahnschrift SemiLight" panose="020B0502040204020203" pitchFamily="34" charset="0"/>
                </a:rPr>
                <a:t>update your operating </a:t>
              </a:r>
              <a:r>
                <a:rPr lang="en-US" dirty="0" smtClean="0">
                  <a:latin typeface="Bahnschrift SemiLight" panose="020B0502040204020203" pitchFamily="34" charset="0"/>
                </a:rPr>
                <a:t>                       system</a:t>
              </a:r>
              <a:r>
                <a:rPr lang="en-US" dirty="0">
                  <a:latin typeface="Bahnschrift SemiLight" panose="020B0502040204020203" pitchFamily="34" charset="0"/>
                </a:rPr>
                <a:t>, web browser, and other software to patch security vulnerabilities. </a:t>
              </a:r>
            </a:p>
          </p:txBody>
        </p:sp>
      </p:grpSp>
      <p:grpSp>
        <p:nvGrpSpPr>
          <p:cNvPr id="26" name="Group 25">
            <a:extLst>
              <a:ext uri="{FF2B5EF4-FFF2-40B4-BE49-F238E27FC236}">
                <a16:creationId xmlns:a16="http://schemas.microsoft.com/office/drawing/2014/main" id="{E31AD39F-467B-4481-B217-79A1E08132D7}"/>
              </a:ext>
            </a:extLst>
          </p:cNvPr>
          <p:cNvGrpSpPr/>
          <p:nvPr/>
        </p:nvGrpSpPr>
        <p:grpSpPr>
          <a:xfrm>
            <a:off x="91442" y="4931086"/>
            <a:ext cx="4013908" cy="1959132"/>
            <a:chOff x="243944" y="4802293"/>
            <a:chExt cx="2328047" cy="1959132"/>
          </a:xfrm>
        </p:grpSpPr>
        <p:sp>
          <p:nvSpPr>
            <p:cNvPr id="27" name="TextBox 26">
              <a:extLst>
                <a:ext uri="{FF2B5EF4-FFF2-40B4-BE49-F238E27FC236}">
                  <a16:creationId xmlns:a16="http://schemas.microsoft.com/office/drawing/2014/main" id="{95985777-3A71-4CC2-93C4-F99967D1B611}"/>
                </a:ext>
              </a:extLst>
            </p:cNvPr>
            <p:cNvSpPr txBox="1"/>
            <p:nvPr/>
          </p:nvSpPr>
          <p:spPr>
            <a:xfrm>
              <a:off x="243944" y="4802293"/>
              <a:ext cx="2221432" cy="461665"/>
            </a:xfrm>
            <a:prstGeom prst="rect">
              <a:avLst/>
            </a:prstGeom>
            <a:noFill/>
          </p:spPr>
          <p:txBody>
            <a:bodyPr wrap="square" rtlCol="0">
              <a:spAutoFit/>
            </a:bodyPr>
            <a:lstStyle/>
            <a:p>
              <a:pPr lvl="0"/>
              <a:r>
                <a:rPr lang="en-US" sz="2400" b="1" dirty="0">
                  <a:solidFill>
                    <a:schemeClr val="accent1"/>
                  </a:solidFill>
                  <a:latin typeface="Bahnschrift SemiLight" panose="020B0502040204020203" pitchFamily="34" charset="0"/>
                </a:rPr>
                <a:t>Be careful on public Wi-Fi:</a:t>
              </a:r>
              <a:endParaRPr lang="en-US" sz="2400" dirty="0">
                <a:solidFill>
                  <a:schemeClr val="accent1"/>
                </a:solidFill>
                <a:latin typeface="Bahnschrift SemiLight" panose="020B0502040204020203" pitchFamily="34" charset="0"/>
              </a:endParaRPr>
            </a:p>
          </p:txBody>
        </p:sp>
        <p:sp>
          <p:nvSpPr>
            <p:cNvPr id="28" name="TextBox 27">
              <a:extLst>
                <a:ext uri="{FF2B5EF4-FFF2-40B4-BE49-F238E27FC236}">
                  <a16:creationId xmlns:a16="http://schemas.microsoft.com/office/drawing/2014/main" id="{AB0C1EA6-FFA8-4F35-8B36-29D1633FEEDB}"/>
                </a:ext>
              </a:extLst>
            </p:cNvPr>
            <p:cNvSpPr txBox="1"/>
            <p:nvPr/>
          </p:nvSpPr>
          <p:spPr>
            <a:xfrm>
              <a:off x="280745" y="5284097"/>
              <a:ext cx="2291246" cy="1477328"/>
            </a:xfrm>
            <a:prstGeom prst="rect">
              <a:avLst/>
            </a:prstGeom>
            <a:noFill/>
          </p:spPr>
          <p:txBody>
            <a:bodyPr wrap="square" rtlCol="0">
              <a:spAutoFit/>
            </a:bodyPr>
            <a:lstStyle/>
            <a:p>
              <a:pPr algn="ctr"/>
              <a:r>
                <a:rPr lang="en-US" dirty="0">
                  <a:latin typeface="Bahnschrift SemiLight" panose="020B0502040204020203" pitchFamily="34" charset="0"/>
                </a:rPr>
                <a:t>Avoid accessing sensitive information or making financial transactions on public Wi-Fi networks. </a:t>
              </a:r>
            </a:p>
            <a:p>
              <a:pPr algn="ctr"/>
              <a:r>
                <a:rPr lang="en-US" altLang="ko-KR" dirty="0" smtClean="0">
                  <a:solidFill>
                    <a:schemeClr val="tx1">
                      <a:lumMod val="75000"/>
                      <a:lumOff val="25000"/>
                    </a:schemeClr>
                  </a:solidFill>
                  <a:latin typeface="Bahnschrift SemiLight" panose="020B0502040204020203" pitchFamily="34" charset="0"/>
                  <a:cs typeface="Arial" pitchFamily="34" charset="0"/>
                </a:rPr>
                <a:t>. </a:t>
              </a:r>
              <a:endParaRPr lang="ko-KR" altLang="en-US" dirty="0">
                <a:solidFill>
                  <a:schemeClr val="tx1">
                    <a:lumMod val="75000"/>
                    <a:lumOff val="25000"/>
                  </a:schemeClr>
                </a:solidFill>
                <a:latin typeface="Bahnschrift SemiLight" panose="020B0502040204020203" pitchFamily="34" charset="0"/>
                <a:cs typeface="Arial" pitchFamily="34" charset="0"/>
              </a:endParaRPr>
            </a:p>
          </p:txBody>
        </p:sp>
      </p:grpSp>
      <p:grpSp>
        <p:nvGrpSpPr>
          <p:cNvPr id="29" name="Group 28">
            <a:extLst>
              <a:ext uri="{FF2B5EF4-FFF2-40B4-BE49-F238E27FC236}">
                <a16:creationId xmlns:a16="http://schemas.microsoft.com/office/drawing/2014/main" id="{C570F062-66FA-4234-B279-6617629BF04B}"/>
              </a:ext>
            </a:extLst>
          </p:cNvPr>
          <p:cNvGrpSpPr/>
          <p:nvPr/>
        </p:nvGrpSpPr>
        <p:grpSpPr>
          <a:xfrm>
            <a:off x="4652687" y="3590640"/>
            <a:ext cx="2932327" cy="2260290"/>
            <a:chOff x="3520455" y="4309100"/>
            <a:chExt cx="2082154" cy="2260290"/>
          </a:xfrm>
        </p:grpSpPr>
        <p:sp>
          <p:nvSpPr>
            <p:cNvPr id="30" name="TextBox 29">
              <a:extLst>
                <a:ext uri="{FF2B5EF4-FFF2-40B4-BE49-F238E27FC236}">
                  <a16:creationId xmlns:a16="http://schemas.microsoft.com/office/drawing/2014/main" id="{7663FD42-9E7F-47DC-8022-3DB47D431D59}"/>
                </a:ext>
              </a:extLst>
            </p:cNvPr>
            <p:cNvSpPr txBox="1"/>
            <p:nvPr/>
          </p:nvSpPr>
          <p:spPr>
            <a:xfrm>
              <a:off x="3520455" y="4309100"/>
              <a:ext cx="2082154" cy="830997"/>
            </a:xfrm>
            <a:prstGeom prst="rect">
              <a:avLst/>
            </a:prstGeom>
            <a:noFill/>
          </p:spPr>
          <p:txBody>
            <a:bodyPr wrap="square" rtlCol="0">
              <a:spAutoFit/>
            </a:bodyPr>
            <a:lstStyle/>
            <a:p>
              <a:pPr lvl="0"/>
              <a:r>
                <a:rPr lang="en-US" sz="2400" b="1" dirty="0">
                  <a:solidFill>
                    <a:schemeClr val="accent1"/>
                  </a:solidFill>
                  <a:latin typeface="Bahnschrift SemiLight" panose="020B0502040204020203" pitchFamily="34" charset="0"/>
                </a:rPr>
                <a:t>Be cautious of unexpected emails:</a:t>
              </a:r>
              <a:endParaRPr lang="en-US" sz="2400" dirty="0">
                <a:solidFill>
                  <a:schemeClr val="accent1"/>
                </a:solidFill>
                <a:latin typeface="Bahnschrift SemiLight" panose="020B0502040204020203" pitchFamily="34" charset="0"/>
              </a:endParaRPr>
            </a:p>
          </p:txBody>
        </p:sp>
        <p:sp>
          <p:nvSpPr>
            <p:cNvPr id="31" name="TextBox 30">
              <a:extLst>
                <a:ext uri="{FF2B5EF4-FFF2-40B4-BE49-F238E27FC236}">
                  <a16:creationId xmlns:a16="http://schemas.microsoft.com/office/drawing/2014/main" id="{2BC7F025-DDC3-4417-B520-8F7D3F25141D}"/>
                </a:ext>
              </a:extLst>
            </p:cNvPr>
            <p:cNvSpPr txBox="1"/>
            <p:nvPr/>
          </p:nvSpPr>
          <p:spPr>
            <a:xfrm>
              <a:off x="3520455" y="5092062"/>
              <a:ext cx="2082154" cy="1477328"/>
            </a:xfrm>
            <a:prstGeom prst="rect">
              <a:avLst/>
            </a:prstGeom>
            <a:noFill/>
          </p:spPr>
          <p:txBody>
            <a:bodyPr wrap="square" rtlCol="0">
              <a:spAutoFit/>
            </a:bodyPr>
            <a:lstStyle/>
            <a:p>
              <a:pPr lvl="0" algn="ctr"/>
              <a:r>
                <a:rPr lang="en-US" dirty="0">
                  <a:latin typeface="Bahnschrift SemiLight" panose="020B0502040204020203" pitchFamily="34" charset="0"/>
                </a:rPr>
                <a:t>Don't click on links or open attachments from senders you don't know or if the email seems suspicious. </a:t>
              </a:r>
            </a:p>
          </p:txBody>
        </p:sp>
      </p:grpSp>
      <p:sp>
        <p:nvSpPr>
          <p:cNvPr id="33" name="Freeform 98">
            <a:extLst>
              <a:ext uri="{FF2B5EF4-FFF2-40B4-BE49-F238E27FC236}">
                <a16:creationId xmlns:a16="http://schemas.microsoft.com/office/drawing/2014/main" id="{94C5EA8C-DE29-47E3-A962-0D79EC62372E}"/>
              </a:ext>
            </a:extLst>
          </p:cNvPr>
          <p:cNvSpPr/>
          <p:nvPr/>
        </p:nvSpPr>
        <p:spPr>
          <a:xfrm>
            <a:off x="6986776" y="1397578"/>
            <a:ext cx="944880" cy="350520"/>
          </a:xfrm>
          <a:custGeom>
            <a:avLst/>
            <a:gdLst>
              <a:gd name="connsiteX0" fmla="*/ 0 w 944880"/>
              <a:gd name="connsiteY0" fmla="*/ 350520 h 350520"/>
              <a:gd name="connsiteX1" fmla="*/ 388620 w 944880"/>
              <a:gd name="connsiteY1" fmla="*/ 0 h 350520"/>
              <a:gd name="connsiteX2" fmla="*/ 944880 w 944880"/>
              <a:gd name="connsiteY2" fmla="*/ 0 h 350520"/>
            </a:gdLst>
            <a:ahLst/>
            <a:cxnLst>
              <a:cxn ang="0">
                <a:pos x="connsiteX0" y="connsiteY0"/>
              </a:cxn>
              <a:cxn ang="0">
                <a:pos x="connsiteX1" y="connsiteY1"/>
              </a:cxn>
              <a:cxn ang="0">
                <a:pos x="connsiteX2" y="connsiteY2"/>
              </a:cxn>
            </a:cxnLst>
            <a:rect l="l" t="t" r="r" b="b"/>
            <a:pathLst>
              <a:path w="944880" h="350520">
                <a:moveTo>
                  <a:pt x="0" y="350520"/>
                </a:moveTo>
                <a:lnTo>
                  <a:pt x="388620" y="0"/>
                </a:lnTo>
                <a:lnTo>
                  <a:pt x="944880" y="0"/>
                </a:lnTo>
              </a:path>
            </a:pathLst>
          </a:cu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solidFill>
                <a:schemeClr val="tx1">
                  <a:lumMod val="75000"/>
                  <a:lumOff val="25000"/>
                </a:schemeClr>
              </a:solidFill>
            </a:endParaRPr>
          </a:p>
        </p:txBody>
      </p:sp>
      <p:sp>
        <p:nvSpPr>
          <p:cNvPr id="34" name="Freeform 99">
            <a:extLst>
              <a:ext uri="{FF2B5EF4-FFF2-40B4-BE49-F238E27FC236}">
                <a16:creationId xmlns:a16="http://schemas.microsoft.com/office/drawing/2014/main" id="{F5120325-B3F1-4279-9B4F-9F294C63174A}"/>
              </a:ext>
            </a:extLst>
          </p:cNvPr>
          <p:cNvSpPr/>
          <p:nvPr/>
        </p:nvSpPr>
        <p:spPr>
          <a:xfrm flipH="1">
            <a:off x="4282790" y="1410644"/>
            <a:ext cx="944880" cy="350520"/>
          </a:xfrm>
          <a:custGeom>
            <a:avLst/>
            <a:gdLst>
              <a:gd name="connsiteX0" fmla="*/ 0 w 944880"/>
              <a:gd name="connsiteY0" fmla="*/ 350520 h 350520"/>
              <a:gd name="connsiteX1" fmla="*/ 388620 w 944880"/>
              <a:gd name="connsiteY1" fmla="*/ 0 h 350520"/>
              <a:gd name="connsiteX2" fmla="*/ 944880 w 944880"/>
              <a:gd name="connsiteY2" fmla="*/ 0 h 350520"/>
            </a:gdLst>
            <a:ahLst/>
            <a:cxnLst>
              <a:cxn ang="0">
                <a:pos x="connsiteX0" y="connsiteY0"/>
              </a:cxn>
              <a:cxn ang="0">
                <a:pos x="connsiteX1" y="connsiteY1"/>
              </a:cxn>
              <a:cxn ang="0">
                <a:pos x="connsiteX2" y="connsiteY2"/>
              </a:cxn>
            </a:cxnLst>
            <a:rect l="l" t="t" r="r" b="b"/>
            <a:pathLst>
              <a:path w="944880" h="350520">
                <a:moveTo>
                  <a:pt x="0" y="350520"/>
                </a:moveTo>
                <a:lnTo>
                  <a:pt x="388620" y="0"/>
                </a:lnTo>
                <a:lnTo>
                  <a:pt x="944880" y="0"/>
                </a:lnTo>
              </a:path>
            </a:pathLst>
          </a:cu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solidFill>
                <a:schemeClr val="tx1">
                  <a:lumMod val="75000"/>
                  <a:lumOff val="25000"/>
                </a:schemeClr>
              </a:solidFill>
            </a:endParaRPr>
          </a:p>
        </p:txBody>
      </p:sp>
      <p:cxnSp>
        <p:nvCxnSpPr>
          <p:cNvPr id="35" name="Straight Connector 34">
            <a:extLst>
              <a:ext uri="{FF2B5EF4-FFF2-40B4-BE49-F238E27FC236}">
                <a16:creationId xmlns:a16="http://schemas.microsoft.com/office/drawing/2014/main" id="{52DCE4C4-890D-42A6-B374-9C7FD3D2E1B5}"/>
              </a:ext>
            </a:extLst>
          </p:cNvPr>
          <p:cNvCxnSpPr>
            <a:cxnSpLocks/>
            <a:endCxn id="15" idx="1"/>
          </p:cNvCxnSpPr>
          <p:nvPr/>
        </p:nvCxnSpPr>
        <p:spPr>
          <a:xfrm>
            <a:off x="8092518" y="3456293"/>
            <a:ext cx="581917" cy="82804"/>
          </a:xfrm>
          <a:prstGeom prst="line">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6" name="Freeform 103">
            <a:extLst>
              <a:ext uri="{FF2B5EF4-FFF2-40B4-BE49-F238E27FC236}">
                <a16:creationId xmlns:a16="http://schemas.microsoft.com/office/drawing/2014/main" id="{467C558E-CEDE-46EA-B4C7-AB0F70C8583C}"/>
              </a:ext>
            </a:extLst>
          </p:cNvPr>
          <p:cNvSpPr/>
          <p:nvPr/>
        </p:nvSpPr>
        <p:spPr>
          <a:xfrm flipH="1">
            <a:off x="3366630" y="4901981"/>
            <a:ext cx="684582" cy="191888"/>
          </a:xfrm>
          <a:custGeom>
            <a:avLst/>
            <a:gdLst>
              <a:gd name="connsiteX0" fmla="*/ 0 w 670560"/>
              <a:gd name="connsiteY0" fmla="*/ 0 h 137160"/>
              <a:gd name="connsiteX1" fmla="*/ 670560 w 670560"/>
              <a:gd name="connsiteY1" fmla="*/ 0 h 137160"/>
              <a:gd name="connsiteX2" fmla="*/ 670560 w 670560"/>
              <a:gd name="connsiteY2" fmla="*/ 137160 h 137160"/>
            </a:gdLst>
            <a:ahLst/>
            <a:cxnLst>
              <a:cxn ang="0">
                <a:pos x="connsiteX0" y="connsiteY0"/>
              </a:cxn>
              <a:cxn ang="0">
                <a:pos x="connsiteX1" y="connsiteY1"/>
              </a:cxn>
              <a:cxn ang="0">
                <a:pos x="connsiteX2" y="connsiteY2"/>
              </a:cxn>
            </a:cxnLst>
            <a:rect l="l" t="t" r="r" b="b"/>
            <a:pathLst>
              <a:path w="670560" h="137160">
                <a:moveTo>
                  <a:pt x="0" y="0"/>
                </a:moveTo>
                <a:lnTo>
                  <a:pt x="670560" y="0"/>
                </a:lnTo>
                <a:lnTo>
                  <a:pt x="670560" y="137160"/>
                </a:lnTo>
              </a:path>
            </a:pathLst>
          </a:cu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solidFill>
                <a:schemeClr val="tx1">
                  <a:lumMod val="75000"/>
                  <a:lumOff val="25000"/>
                </a:schemeClr>
              </a:solidFill>
            </a:endParaRPr>
          </a:p>
        </p:txBody>
      </p:sp>
      <p:cxnSp>
        <p:nvCxnSpPr>
          <p:cNvPr id="37" name="Straight Connector 36">
            <a:extLst>
              <a:ext uri="{FF2B5EF4-FFF2-40B4-BE49-F238E27FC236}">
                <a16:creationId xmlns:a16="http://schemas.microsoft.com/office/drawing/2014/main" id="{335162D1-20EC-41B5-93EB-168E4576B0B8}"/>
              </a:ext>
            </a:extLst>
          </p:cNvPr>
          <p:cNvCxnSpPr>
            <a:cxnSpLocks/>
            <a:endCxn id="24" idx="3"/>
          </p:cNvCxnSpPr>
          <p:nvPr/>
        </p:nvCxnSpPr>
        <p:spPr>
          <a:xfrm flipH="1">
            <a:off x="3854906" y="3054190"/>
            <a:ext cx="538462" cy="82804"/>
          </a:xfrm>
          <a:prstGeom prst="line">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Freeform 103">
            <a:extLst>
              <a:ext uri="{FF2B5EF4-FFF2-40B4-BE49-F238E27FC236}">
                <a16:creationId xmlns:a16="http://schemas.microsoft.com/office/drawing/2014/main" id="{082D124F-4652-425A-9C21-48576177B4C5}"/>
              </a:ext>
            </a:extLst>
          </p:cNvPr>
          <p:cNvSpPr/>
          <p:nvPr/>
        </p:nvSpPr>
        <p:spPr>
          <a:xfrm>
            <a:off x="8129954" y="4901981"/>
            <a:ext cx="684582" cy="191888"/>
          </a:xfrm>
          <a:custGeom>
            <a:avLst/>
            <a:gdLst>
              <a:gd name="connsiteX0" fmla="*/ 0 w 670560"/>
              <a:gd name="connsiteY0" fmla="*/ 0 h 137160"/>
              <a:gd name="connsiteX1" fmla="*/ 670560 w 670560"/>
              <a:gd name="connsiteY1" fmla="*/ 0 h 137160"/>
              <a:gd name="connsiteX2" fmla="*/ 670560 w 670560"/>
              <a:gd name="connsiteY2" fmla="*/ 137160 h 137160"/>
            </a:gdLst>
            <a:ahLst/>
            <a:cxnLst>
              <a:cxn ang="0">
                <a:pos x="connsiteX0" y="connsiteY0"/>
              </a:cxn>
              <a:cxn ang="0">
                <a:pos x="connsiteX1" y="connsiteY1"/>
              </a:cxn>
              <a:cxn ang="0">
                <a:pos x="connsiteX2" y="connsiteY2"/>
              </a:cxn>
            </a:cxnLst>
            <a:rect l="l" t="t" r="r" b="b"/>
            <a:pathLst>
              <a:path w="670560" h="137160">
                <a:moveTo>
                  <a:pt x="0" y="0"/>
                </a:moveTo>
                <a:lnTo>
                  <a:pt x="670560" y="0"/>
                </a:lnTo>
                <a:lnTo>
                  <a:pt x="670560" y="137160"/>
                </a:lnTo>
              </a:path>
            </a:pathLst>
          </a:cu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solidFill>
                <a:schemeClr val="tx1">
                  <a:lumMod val="75000"/>
                  <a:lumOff val="25000"/>
                </a:schemeClr>
              </a:solidFill>
            </a:endParaRPr>
          </a:p>
        </p:txBody>
      </p:sp>
      <p:sp>
        <p:nvSpPr>
          <p:cNvPr id="43" name="Rectangle 7">
            <a:extLst>
              <a:ext uri="{FF2B5EF4-FFF2-40B4-BE49-F238E27FC236}">
                <a16:creationId xmlns:a16="http://schemas.microsoft.com/office/drawing/2014/main" id="{A7C033A8-759D-4695-B2A0-97A00D62D28C}"/>
              </a:ext>
            </a:extLst>
          </p:cNvPr>
          <p:cNvSpPr/>
          <p:nvPr/>
        </p:nvSpPr>
        <p:spPr>
          <a:xfrm rot="1773228">
            <a:off x="6000102" y="2522746"/>
            <a:ext cx="467348" cy="1041154"/>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4975944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6600" dirty="0" smtClean="0">
                <a:latin typeface="Bahnschrift SemiLight" panose="020B0502040204020203" pitchFamily="34" charset="0"/>
              </a:rPr>
              <a:t>For Organization </a:t>
            </a:r>
            <a:endParaRPr lang="en-US" sz="6600" dirty="0">
              <a:latin typeface="Bahnschrift SemiLight" panose="020B0502040204020203" pitchFamily="34" charset="0"/>
            </a:endParaRPr>
          </a:p>
        </p:txBody>
      </p:sp>
      <p:grpSp>
        <p:nvGrpSpPr>
          <p:cNvPr id="3" name="그룹 4">
            <a:extLst>
              <a:ext uri="{FF2B5EF4-FFF2-40B4-BE49-F238E27FC236}">
                <a16:creationId xmlns:a16="http://schemas.microsoft.com/office/drawing/2014/main" id="{DBDF648A-7BF4-44C9-BDCE-179BB33AFE7C}"/>
              </a:ext>
            </a:extLst>
          </p:cNvPr>
          <p:cNvGrpSpPr/>
          <p:nvPr/>
        </p:nvGrpSpPr>
        <p:grpSpPr>
          <a:xfrm>
            <a:off x="4737936" y="2774711"/>
            <a:ext cx="3016377" cy="2144342"/>
            <a:chOff x="595505" y="2676523"/>
            <a:chExt cx="3699190" cy="2629754"/>
          </a:xfrm>
        </p:grpSpPr>
        <p:grpSp>
          <p:nvGrpSpPr>
            <p:cNvPr id="4" name="Group 3">
              <a:extLst>
                <a:ext uri="{FF2B5EF4-FFF2-40B4-BE49-F238E27FC236}">
                  <a16:creationId xmlns:a16="http://schemas.microsoft.com/office/drawing/2014/main" id="{BCDCE140-F9DF-4826-B999-FFF378554D9D}"/>
                </a:ext>
              </a:extLst>
            </p:cNvPr>
            <p:cNvGrpSpPr/>
            <p:nvPr/>
          </p:nvGrpSpPr>
          <p:grpSpPr>
            <a:xfrm>
              <a:off x="595505" y="2676523"/>
              <a:ext cx="2943711" cy="2629754"/>
              <a:chOff x="-218628" y="1563638"/>
              <a:chExt cx="2943711" cy="2629754"/>
            </a:xfrm>
          </p:grpSpPr>
          <p:sp>
            <p:nvSpPr>
              <p:cNvPr id="16" name="Oval 15">
                <a:extLst>
                  <a:ext uri="{FF2B5EF4-FFF2-40B4-BE49-F238E27FC236}">
                    <a16:creationId xmlns:a16="http://schemas.microsoft.com/office/drawing/2014/main" id="{3A39ECC9-14C1-4A5C-A438-5265655E601D}"/>
                  </a:ext>
                </a:extLst>
              </p:cNvPr>
              <p:cNvSpPr/>
              <p:nvPr/>
            </p:nvSpPr>
            <p:spPr>
              <a:xfrm>
                <a:off x="-218628" y="3808671"/>
                <a:ext cx="2232248" cy="384721"/>
              </a:xfrm>
              <a:prstGeom prst="ellipse">
                <a:avLst/>
              </a:prstGeom>
              <a:solidFill>
                <a:schemeClr val="tx1">
                  <a:lumMod val="50000"/>
                  <a:lumOff val="50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nvGrpSpPr>
              <p:cNvPr id="17" name="Group 16">
                <a:extLst>
                  <a:ext uri="{FF2B5EF4-FFF2-40B4-BE49-F238E27FC236}">
                    <a16:creationId xmlns:a16="http://schemas.microsoft.com/office/drawing/2014/main" id="{8E27B055-CCC8-45E9-AEA6-D10BE731DB9D}"/>
                  </a:ext>
                </a:extLst>
              </p:cNvPr>
              <p:cNvGrpSpPr/>
              <p:nvPr/>
            </p:nvGrpSpPr>
            <p:grpSpPr>
              <a:xfrm>
                <a:off x="276811" y="1563638"/>
                <a:ext cx="2448272" cy="2448272"/>
                <a:chOff x="276811" y="1563638"/>
                <a:chExt cx="2448272" cy="2448272"/>
              </a:xfrm>
              <a:scene3d>
                <a:camera prst="perspectiveRight">
                  <a:rot lat="0" lon="18299991" rev="900000"/>
                </a:camera>
                <a:lightRig rig="threePt" dir="t"/>
              </a:scene3d>
            </p:grpSpPr>
            <p:sp>
              <p:nvSpPr>
                <p:cNvPr id="18" name="Oval 17">
                  <a:extLst>
                    <a:ext uri="{FF2B5EF4-FFF2-40B4-BE49-F238E27FC236}">
                      <a16:creationId xmlns:a16="http://schemas.microsoft.com/office/drawing/2014/main" id="{21EEA9C1-8B1F-480A-8B85-6EB7803C15BC}"/>
                    </a:ext>
                  </a:extLst>
                </p:cNvPr>
                <p:cNvSpPr/>
                <p:nvPr/>
              </p:nvSpPr>
              <p:spPr>
                <a:xfrm>
                  <a:off x="276811" y="1563638"/>
                  <a:ext cx="2448272" cy="2448272"/>
                </a:xfrm>
                <a:prstGeom prst="ellipse">
                  <a:avLst/>
                </a:prstGeom>
                <a:solidFill>
                  <a:schemeClr val="accent1"/>
                </a:solidFill>
                <a:ln>
                  <a:noFill/>
                </a:ln>
                <a:sp3d extrusionH="2159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p>
              </p:txBody>
            </p:sp>
            <p:sp>
              <p:nvSpPr>
                <p:cNvPr id="19" name="Oval 18">
                  <a:extLst>
                    <a:ext uri="{FF2B5EF4-FFF2-40B4-BE49-F238E27FC236}">
                      <a16:creationId xmlns:a16="http://schemas.microsoft.com/office/drawing/2014/main" id="{54FB2315-72EC-4B61-934F-17B6E16242E9}"/>
                    </a:ext>
                  </a:extLst>
                </p:cNvPr>
                <p:cNvSpPr/>
                <p:nvPr/>
              </p:nvSpPr>
              <p:spPr>
                <a:xfrm>
                  <a:off x="492835" y="1779662"/>
                  <a:ext cx="2016224" cy="2016224"/>
                </a:xfrm>
                <a:prstGeom prst="ellipse">
                  <a:avLst/>
                </a:prstGeom>
                <a:noFill/>
                <a:ln>
                  <a:solidFill>
                    <a:schemeClr val="bg1"/>
                  </a:solidFill>
                </a:ln>
                <a:sp3d extrusionH="2159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0" name="Oval 19">
                  <a:extLst>
                    <a:ext uri="{FF2B5EF4-FFF2-40B4-BE49-F238E27FC236}">
                      <a16:creationId xmlns:a16="http://schemas.microsoft.com/office/drawing/2014/main" id="{9726DE31-0F77-4A49-B79D-1BAD95C2DBAD}"/>
                    </a:ext>
                  </a:extLst>
                </p:cNvPr>
                <p:cNvSpPr/>
                <p:nvPr/>
              </p:nvSpPr>
              <p:spPr>
                <a:xfrm>
                  <a:off x="677047" y="1963874"/>
                  <a:ext cx="1647800" cy="1647800"/>
                </a:xfrm>
                <a:prstGeom prst="ellipse">
                  <a:avLst/>
                </a:prstGeom>
                <a:noFill/>
                <a:ln>
                  <a:solidFill>
                    <a:schemeClr val="bg1"/>
                  </a:solidFill>
                </a:ln>
                <a:sp3d extrusionH="2159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1" name="Oval 20">
                  <a:extLst>
                    <a:ext uri="{FF2B5EF4-FFF2-40B4-BE49-F238E27FC236}">
                      <a16:creationId xmlns:a16="http://schemas.microsoft.com/office/drawing/2014/main" id="{5E9E0E67-C2D6-4EFB-9C6F-186AB83A1280}"/>
                    </a:ext>
                  </a:extLst>
                </p:cNvPr>
                <p:cNvSpPr/>
                <p:nvPr/>
              </p:nvSpPr>
              <p:spPr>
                <a:xfrm>
                  <a:off x="861259" y="2148086"/>
                  <a:ext cx="1279376" cy="1279376"/>
                </a:xfrm>
                <a:prstGeom prst="ellipse">
                  <a:avLst/>
                </a:prstGeom>
                <a:noFill/>
                <a:ln>
                  <a:solidFill>
                    <a:schemeClr val="bg1"/>
                  </a:solidFill>
                </a:ln>
                <a:sp3d extrusionH="2159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2" name="Oval 21">
                  <a:extLst>
                    <a:ext uri="{FF2B5EF4-FFF2-40B4-BE49-F238E27FC236}">
                      <a16:creationId xmlns:a16="http://schemas.microsoft.com/office/drawing/2014/main" id="{E73B2251-906F-4415-B1A4-F5532F365EDF}"/>
                    </a:ext>
                  </a:extLst>
                </p:cNvPr>
                <p:cNvSpPr/>
                <p:nvPr/>
              </p:nvSpPr>
              <p:spPr>
                <a:xfrm>
                  <a:off x="1045471" y="2332298"/>
                  <a:ext cx="910952" cy="910952"/>
                </a:xfrm>
                <a:prstGeom prst="ellipse">
                  <a:avLst/>
                </a:prstGeom>
                <a:noFill/>
                <a:ln>
                  <a:solidFill>
                    <a:schemeClr val="bg1"/>
                  </a:solidFill>
                </a:ln>
                <a:sp3d extrusionH="2159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3" name="Oval 22">
                  <a:extLst>
                    <a:ext uri="{FF2B5EF4-FFF2-40B4-BE49-F238E27FC236}">
                      <a16:creationId xmlns:a16="http://schemas.microsoft.com/office/drawing/2014/main" id="{6A065518-ECFC-4AE4-BB8A-AD1FF7F8B18E}"/>
                    </a:ext>
                  </a:extLst>
                </p:cNvPr>
                <p:cNvSpPr/>
                <p:nvPr/>
              </p:nvSpPr>
              <p:spPr>
                <a:xfrm>
                  <a:off x="1229522" y="2516349"/>
                  <a:ext cx="542851" cy="542851"/>
                </a:xfrm>
                <a:prstGeom prst="ellipse">
                  <a:avLst/>
                </a:prstGeom>
                <a:noFill/>
                <a:ln>
                  <a:solidFill>
                    <a:schemeClr val="bg1"/>
                  </a:solidFill>
                </a:ln>
                <a:sp3d extrusionH="2159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4" name="Oval 23">
                  <a:extLst>
                    <a:ext uri="{FF2B5EF4-FFF2-40B4-BE49-F238E27FC236}">
                      <a16:creationId xmlns:a16="http://schemas.microsoft.com/office/drawing/2014/main" id="{05669DF4-A676-4E31-BFE8-8F2C2D7CD48D}"/>
                    </a:ext>
                  </a:extLst>
                </p:cNvPr>
                <p:cNvSpPr/>
                <p:nvPr/>
              </p:nvSpPr>
              <p:spPr>
                <a:xfrm>
                  <a:off x="1377891" y="2664718"/>
                  <a:ext cx="246112" cy="246112"/>
                </a:xfrm>
                <a:prstGeom prst="ellipse">
                  <a:avLst/>
                </a:prstGeom>
                <a:solidFill>
                  <a:schemeClr val="bg1"/>
                </a:solidFill>
                <a:ln>
                  <a:solidFill>
                    <a:schemeClr val="bg1"/>
                  </a:solidFill>
                </a:ln>
                <a:sp3d extrusionH="2159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grpSp>
        <p:grpSp>
          <p:nvGrpSpPr>
            <p:cNvPr id="5" name="Group 4">
              <a:extLst>
                <a:ext uri="{FF2B5EF4-FFF2-40B4-BE49-F238E27FC236}">
                  <a16:creationId xmlns:a16="http://schemas.microsoft.com/office/drawing/2014/main" id="{5422C905-345A-49AC-9C97-C026E6B0F02E}"/>
                </a:ext>
              </a:extLst>
            </p:cNvPr>
            <p:cNvGrpSpPr/>
            <p:nvPr/>
          </p:nvGrpSpPr>
          <p:grpSpPr>
            <a:xfrm>
              <a:off x="2284260" y="2825026"/>
              <a:ext cx="2010435" cy="954090"/>
              <a:chOff x="1719925" y="2675941"/>
              <a:chExt cx="2010435" cy="954090"/>
            </a:xfrm>
          </p:grpSpPr>
          <p:sp>
            <p:nvSpPr>
              <p:cNvPr id="6" name="Parallelogram 5">
                <a:extLst>
                  <a:ext uri="{FF2B5EF4-FFF2-40B4-BE49-F238E27FC236}">
                    <a16:creationId xmlns:a16="http://schemas.microsoft.com/office/drawing/2014/main" id="{9B7EECF4-6BB9-482A-9140-9524F4C3EB60}"/>
                  </a:ext>
                </a:extLst>
              </p:cNvPr>
              <p:cNvSpPr/>
              <p:nvPr/>
            </p:nvSpPr>
            <p:spPr>
              <a:xfrm rot="8894940">
                <a:off x="2608993" y="2707412"/>
                <a:ext cx="1054848" cy="208549"/>
              </a:xfrm>
              <a:prstGeom prst="parallelogram">
                <a:avLst>
                  <a:gd name="adj" fmla="val 192227"/>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7" name="Rectangle 34">
                <a:extLst>
                  <a:ext uri="{FF2B5EF4-FFF2-40B4-BE49-F238E27FC236}">
                    <a16:creationId xmlns:a16="http://schemas.microsoft.com/office/drawing/2014/main" id="{0D513A99-F9F7-4CC0-945B-1342F9E357B1}"/>
                  </a:ext>
                </a:extLst>
              </p:cNvPr>
              <p:cNvSpPr/>
              <p:nvPr/>
            </p:nvSpPr>
            <p:spPr>
              <a:xfrm rot="19800000">
                <a:off x="1719925" y="3606561"/>
                <a:ext cx="459118" cy="23470"/>
              </a:xfrm>
              <a:custGeom>
                <a:avLst/>
                <a:gdLst/>
                <a:ahLst/>
                <a:cxnLst/>
                <a:rect l="l" t="t" r="r" b="b"/>
                <a:pathLst>
                  <a:path w="704227" h="36000">
                    <a:moveTo>
                      <a:pt x="0" y="0"/>
                    </a:moveTo>
                    <a:lnTo>
                      <a:pt x="704227" y="0"/>
                    </a:lnTo>
                    <a:lnTo>
                      <a:pt x="704227" y="36000"/>
                    </a:lnTo>
                    <a:lnTo>
                      <a:pt x="0" y="36000"/>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grpSp>
            <p:nvGrpSpPr>
              <p:cNvPr id="8" name="Group 7">
                <a:extLst>
                  <a:ext uri="{FF2B5EF4-FFF2-40B4-BE49-F238E27FC236}">
                    <a16:creationId xmlns:a16="http://schemas.microsoft.com/office/drawing/2014/main" id="{BB783A44-DBD3-442A-85BE-04F201C90545}"/>
                  </a:ext>
                </a:extLst>
              </p:cNvPr>
              <p:cNvGrpSpPr/>
              <p:nvPr/>
            </p:nvGrpSpPr>
            <p:grpSpPr>
              <a:xfrm rot="19800000">
                <a:off x="1953619" y="2675941"/>
                <a:ext cx="1776741" cy="850143"/>
                <a:chOff x="1475656" y="3331348"/>
                <a:chExt cx="2725289" cy="1304008"/>
              </a:xfrm>
            </p:grpSpPr>
            <p:sp>
              <p:nvSpPr>
                <p:cNvPr id="9" name="Parallelogram 8">
                  <a:extLst>
                    <a:ext uri="{FF2B5EF4-FFF2-40B4-BE49-F238E27FC236}">
                      <a16:creationId xmlns:a16="http://schemas.microsoft.com/office/drawing/2014/main" id="{9B54A4B7-5595-46DD-BED3-88D6F5237737}"/>
                    </a:ext>
                  </a:extLst>
                </p:cNvPr>
                <p:cNvSpPr/>
                <p:nvPr/>
              </p:nvSpPr>
              <p:spPr>
                <a:xfrm rot="10680000" flipH="1">
                  <a:off x="2793781" y="4038221"/>
                  <a:ext cx="1201834" cy="597135"/>
                </a:xfrm>
                <a:prstGeom prst="parallelogram">
                  <a:avLst>
                    <a:gd name="adj" fmla="val 62269"/>
                  </a:avLst>
                </a:prstGeom>
                <a:gradFill>
                  <a:gsLst>
                    <a:gs pos="0">
                      <a:schemeClr val="accent1">
                        <a:lumMod val="60000"/>
                      </a:schemeClr>
                    </a:gs>
                    <a:gs pos="100000">
                      <a:schemeClr val="accent1">
                        <a:lumMod val="60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10" name="Parallelogram 9">
                  <a:extLst>
                    <a:ext uri="{FF2B5EF4-FFF2-40B4-BE49-F238E27FC236}">
                      <a16:creationId xmlns:a16="http://schemas.microsoft.com/office/drawing/2014/main" id="{B6601C65-8107-4522-B10E-A0FA4C0264AF}"/>
                    </a:ext>
                  </a:extLst>
                </p:cNvPr>
                <p:cNvSpPr/>
                <p:nvPr/>
              </p:nvSpPr>
              <p:spPr>
                <a:xfrm rot="10920000">
                  <a:off x="2793780" y="3331348"/>
                  <a:ext cx="1201834" cy="597136"/>
                </a:xfrm>
                <a:prstGeom prst="parallelogram">
                  <a:avLst>
                    <a:gd name="adj" fmla="val 62269"/>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grpSp>
              <p:nvGrpSpPr>
                <p:cNvPr id="11" name="Group 10">
                  <a:extLst>
                    <a:ext uri="{FF2B5EF4-FFF2-40B4-BE49-F238E27FC236}">
                      <a16:creationId xmlns:a16="http://schemas.microsoft.com/office/drawing/2014/main" id="{44E2B9A0-570D-4DFA-AD2D-9DEB5014DC06}"/>
                    </a:ext>
                  </a:extLst>
                </p:cNvPr>
                <p:cNvGrpSpPr/>
                <p:nvPr/>
              </p:nvGrpSpPr>
              <p:grpSpPr>
                <a:xfrm>
                  <a:off x="1475656" y="3862964"/>
                  <a:ext cx="2152334" cy="246090"/>
                  <a:chOff x="1688158" y="3440846"/>
                  <a:chExt cx="1659706" cy="379529"/>
                </a:xfrm>
              </p:grpSpPr>
              <p:sp>
                <p:nvSpPr>
                  <p:cNvPr id="13" name="Trapezoid 33">
                    <a:extLst>
                      <a:ext uri="{FF2B5EF4-FFF2-40B4-BE49-F238E27FC236}">
                        <a16:creationId xmlns:a16="http://schemas.microsoft.com/office/drawing/2014/main" id="{43BCA93E-4075-4928-B401-90F10597EBFF}"/>
                      </a:ext>
                    </a:extLst>
                  </p:cNvPr>
                  <p:cNvSpPr/>
                  <p:nvPr/>
                </p:nvSpPr>
                <p:spPr>
                  <a:xfrm rot="5400000" flipH="1">
                    <a:off x="2653493" y="3090551"/>
                    <a:ext cx="308621" cy="1080120"/>
                  </a:xfrm>
                  <a:custGeom>
                    <a:avLst/>
                    <a:gdLst/>
                    <a:ahLst/>
                    <a:cxnLst/>
                    <a:rect l="l" t="t" r="r" b="b"/>
                    <a:pathLst>
                      <a:path w="308621" h="1080120">
                        <a:moveTo>
                          <a:pt x="308621" y="1080120"/>
                        </a:moveTo>
                        <a:lnTo>
                          <a:pt x="232649" y="0"/>
                        </a:lnTo>
                        <a:lnTo>
                          <a:pt x="75972" y="0"/>
                        </a:lnTo>
                        <a:lnTo>
                          <a:pt x="0" y="108012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14" name="Chord 13">
                    <a:extLst>
                      <a:ext uri="{FF2B5EF4-FFF2-40B4-BE49-F238E27FC236}">
                        <a16:creationId xmlns:a16="http://schemas.microsoft.com/office/drawing/2014/main" id="{54E02BF3-30C1-47EE-89C7-65B1EDE7A235}"/>
                      </a:ext>
                    </a:extLst>
                  </p:cNvPr>
                  <p:cNvSpPr/>
                  <p:nvPr/>
                </p:nvSpPr>
                <p:spPr>
                  <a:xfrm>
                    <a:off x="1688158" y="3454556"/>
                    <a:ext cx="155575" cy="352111"/>
                  </a:xfrm>
                  <a:prstGeom prst="chord">
                    <a:avLst>
                      <a:gd name="adj1" fmla="val 5391179"/>
                      <a:gd name="adj2" fmla="val 162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15" name="Trapezoid 37">
                    <a:extLst>
                      <a:ext uri="{FF2B5EF4-FFF2-40B4-BE49-F238E27FC236}">
                        <a16:creationId xmlns:a16="http://schemas.microsoft.com/office/drawing/2014/main" id="{DF892D12-AAA9-4348-B696-298F805B8968}"/>
                      </a:ext>
                    </a:extLst>
                  </p:cNvPr>
                  <p:cNvSpPr/>
                  <p:nvPr/>
                </p:nvSpPr>
                <p:spPr>
                  <a:xfrm rot="5400000" flipH="1">
                    <a:off x="1825951" y="3378583"/>
                    <a:ext cx="379529" cy="504056"/>
                  </a:xfrm>
                  <a:custGeom>
                    <a:avLst/>
                    <a:gdLst/>
                    <a:ahLst/>
                    <a:cxnLst/>
                    <a:rect l="l" t="t" r="r" b="b"/>
                    <a:pathLst>
                      <a:path w="379529" h="504056">
                        <a:moveTo>
                          <a:pt x="379529" y="504056"/>
                        </a:moveTo>
                        <a:lnTo>
                          <a:pt x="344075" y="0"/>
                        </a:lnTo>
                        <a:lnTo>
                          <a:pt x="35454" y="0"/>
                        </a:lnTo>
                        <a:lnTo>
                          <a:pt x="0" y="504056"/>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grpSp>
            <p:sp>
              <p:nvSpPr>
                <p:cNvPr id="12" name="Parallelogram 11">
                  <a:extLst>
                    <a:ext uri="{FF2B5EF4-FFF2-40B4-BE49-F238E27FC236}">
                      <a16:creationId xmlns:a16="http://schemas.microsoft.com/office/drawing/2014/main" id="{6AA7A35B-AFC3-4A70-9F50-1BDA6651708A}"/>
                    </a:ext>
                  </a:extLst>
                </p:cNvPr>
                <p:cNvSpPr/>
                <p:nvPr/>
              </p:nvSpPr>
              <p:spPr>
                <a:xfrm rot="10800000" flipH="1">
                  <a:off x="2788579" y="3979133"/>
                  <a:ext cx="1412366" cy="268133"/>
                </a:xfrm>
                <a:prstGeom prst="parallelogram">
                  <a:avLst>
                    <a:gd name="adj" fmla="val 205867"/>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grpSp>
        </p:grpSp>
      </p:grpSp>
      <p:sp>
        <p:nvSpPr>
          <p:cNvPr id="31" name="Block Arc 30">
            <a:extLst>
              <a:ext uri="{FF2B5EF4-FFF2-40B4-BE49-F238E27FC236}">
                <a16:creationId xmlns:a16="http://schemas.microsoft.com/office/drawing/2014/main" id="{7E6EFF06-1761-4D06-86DA-EAED7784D7DB}"/>
              </a:ext>
            </a:extLst>
          </p:cNvPr>
          <p:cNvSpPr/>
          <p:nvPr/>
        </p:nvSpPr>
        <p:spPr>
          <a:xfrm rot="5400000" flipH="1">
            <a:off x="4246230" y="1783512"/>
            <a:ext cx="3892275" cy="3892275"/>
          </a:xfrm>
          <a:prstGeom prst="blockArc">
            <a:avLst>
              <a:gd name="adj1" fmla="val 11864761"/>
              <a:gd name="adj2" fmla="val 20578708"/>
              <a:gd name="adj3" fmla="val 100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nvGrpSpPr>
          <p:cNvPr id="32" name="Group 31">
            <a:extLst>
              <a:ext uri="{FF2B5EF4-FFF2-40B4-BE49-F238E27FC236}">
                <a16:creationId xmlns:a16="http://schemas.microsoft.com/office/drawing/2014/main" id="{EB089F25-081C-458B-BF70-A5A519413AEA}"/>
              </a:ext>
            </a:extLst>
          </p:cNvPr>
          <p:cNvGrpSpPr/>
          <p:nvPr/>
        </p:nvGrpSpPr>
        <p:grpSpPr>
          <a:xfrm flipH="1">
            <a:off x="8429184" y="1257735"/>
            <a:ext cx="3976371" cy="1947824"/>
            <a:chOff x="1809234" y="4283314"/>
            <a:chExt cx="2146412" cy="1947824"/>
          </a:xfrm>
        </p:grpSpPr>
        <p:sp>
          <p:nvSpPr>
            <p:cNvPr id="33" name="TextBox 32">
              <a:extLst>
                <a:ext uri="{FF2B5EF4-FFF2-40B4-BE49-F238E27FC236}">
                  <a16:creationId xmlns:a16="http://schemas.microsoft.com/office/drawing/2014/main" id="{5263D396-57E6-4513-906F-1B91310D4216}"/>
                </a:ext>
              </a:extLst>
            </p:cNvPr>
            <p:cNvSpPr txBox="1"/>
            <p:nvPr/>
          </p:nvSpPr>
          <p:spPr>
            <a:xfrm>
              <a:off x="1809234" y="4938476"/>
              <a:ext cx="2146410" cy="1292662"/>
            </a:xfrm>
            <a:prstGeom prst="rect">
              <a:avLst/>
            </a:prstGeom>
            <a:noFill/>
          </p:spPr>
          <p:txBody>
            <a:bodyPr wrap="square" rtlCol="0">
              <a:spAutoFit/>
            </a:bodyPr>
            <a:lstStyle/>
            <a:p>
              <a:r>
                <a:rPr lang="en-US" sz="2000" dirty="0" smtClean="0">
                  <a:latin typeface="Bahnschrift SemiLight" panose="020B0502040204020203" pitchFamily="34" charset="0"/>
                </a:rPr>
                <a:t>Test </a:t>
              </a:r>
              <a:r>
                <a:rPr lang="en-US" sz="2000" dirty="0">
                  <a:latin typeface="Bahnschrift SemiLight" panose="020B0502040204020203" pitchFamily="34" charset="0"/>
                </a:rPr>
                <a:t>employees' ability to recognize and respond to phishing attempts. </a:t>
              </a:r>
            </a:p>
            <a:p>
              <a:r>
                <a:rPr lang="en-US" altLang="ko-KR" dirty="0" smtClean="0">
                  <a:solidFill>
                    <a:schemeClr val="tx1">
                      <a:lumMod val="75000"/>
                      <a:lumOff val="25000"/>
                    </a:schemeClr>
                  </a:solidFill>
                  <a:latin typeface="Bahnschrift SemiLight" panose="020B0502040204020203" pitchFamily="34" charset="0"/>
                  <a:cs typeface="Arial" pitchFamily="34" charset="0"/>
                </a:rPr>
                <a:t>   </a:t>
              </a:r>
              <a:endParaRPr lang="ko-KR" altLang="en-US" dirty="0">
                <a:solidFill>
                  <a:schemeClr val="tx1">
                    <a:lumMod val="75000"/>
                    <a:lumOff val="25000"/>
                  </a:schemeClr>
                </a:solidFill>
                <a:latin typeface="Bahnschrift SemiLight" panose="020B0502040204020203" pitchFamily="34" charset="0"/>
                <a:cs typeface="Arial" pitchFamily="34" charset="0"/>
              </a:endParaRPr>
            </a:p>
          </p:txBody>
        </p:sp>
        <p:sp>
          <p:nvSpPr>
            <p:cNvPr id="34" name="TextBox 33">
              <a:extLst>
                <a:ext uri="{FF2B5EF4-FFF2-40B4-BE49-F238E27FC236}">
                  <a16:creationId xmlns:a16="http://schemas.microsoft.com/office/drawing/2014/main" id="{7859908D-F650-401F-A27D-F3F310DF60AF}"/>
                </a:ext>
              </a:extLst>
            </p:cNvPr>
            <p:cNvSpPr txBox="1"/>
            <p:nvPr/>
          </p:nvSpPr>
          <p:spPr>
            <a:xfrm>
              <a:off x="1966141" y="4283314"/>
              <a:ext cx="1989505" cy="830997"/>
            </a:xfrm>
            <a:prstGeom prst="rect">
              <a:avLst/>
            </a:prstGeom>
            <a:noFill/>
          </p:spPr>
          <p:txBody>
            <a:bodyPr wrap="square" rtlCol="0">
              <a:spAutoFit/>
            </a:bodyPr>
            <a:lstStyle/>
            <a:p>
              <a:r>
                <a:rPr lang="en-US" sz="2400" b="1" dirty="0" smtClean="0">
                  <a:solidFill>
                    <a:schemeClr val="accent1"/>
                  </a:solidFill>
                  <a:latin typeface="Bahnschrift SemiLight" panose="020B0502040204020203" pitchFamily="34" charset="0"/>
                </a:rPr>
                <a:t>Conduct regular phishing simulations:</a:t>
              </a:r>
              <a:r>
                <a:rPr lang="en-US" sz="2400" dirty="0">
                  <a:solidFill>
                    <a:schemeClr val="accent1"/>
                  </a:solidFill>
                  <a:latin typeface="Bahnschrift SemiLight" panose="020B0502040204020203" pitchFamily="34" charset="0"/>
                </a:rPr>
                <a:t> </a:t>
              </a:r>
              <a:endParaRPr lang="ko-KR" altLang="en-US" sz="2400" b="1" dirty="0">
                <a:solidFill>
                  <a:schemeClr val="accent1"/>
                </a:solidFill>
                <a:latin typeface="Bahnschrift SemiLight" panose="020B0502040204020203" pitchFamily="34" charset="0"/>
                <a:cs typeface="Arial" pitchFamily="34" charset="0"/>
              </a:endParaRPr>
            </a:p>
          </p:txBody>
        </p:sp>
      </p:grpSp>
      <p:grpSp>
        <p:nvGrpSpPr>
          <p:cNvPr id="35" name="Group 34">
            <a:extLst>
              <a:ext uri="{FF2B5EF4-FFF2-40B4-BE49-F238E27FC236}">
                <a16:creationId xmlns:a16="http://schemas.microsoft.com/office/drawing/2014/main" id="{6A7F4577-32F3-4F89-9D99-099B89E759CD}"/>
              </a:ext>
            </a:extLst>
          </p:cNvPr>
          <p:cNvGrpSpPr/>
          <p:nvPr/>
        </p:nvGrpSpPr>
        <p:grpSpPr>
          <a:xfrm flipH="1">
            <a:off x="8274845" y="3174508"/>
            <a:ext cx="3840029" cy="1830557"/>
            <a:chOff x="2531661" y="4283314"/>
            <a:chExt cx="1423983" cy="1830557"/>
          </a:xfrm>
        </p:grpSpPr>
        <p:sp>
          <p:nvSpPr>
            <p:cNvPr id="36" name="TextBox 35">
              <a:extLst>
                <a:ext uri="{FF2B5EF4-FFF2-40B4-BE49-F238E27FC236}">
                  <a16:creationId xmlns:a16="http://schemas.microsoft.com/office/drawing/2014/main" id="{407F27AA-9B88-4950-9275-0360E64ECDFF}"/>
                </a:ext>
              </a:extLst>
            </p:cNvPr>
            <p:cNvSpPr txBox="1"/>
            <p:nvPr/>
          </p:nvSpPr>
          <p:spPr>
            <a:xfrm>
              <a:off x="2531661" y="5098208"/>
              <a:ext cx="1423983" cy="1015663"/>
            </a:xfrm>
            <a:prstGeom prst="rect">
              <a:avLst/>
            </a:prstGeom>
            <a:noFill/>
          </p:spPr>
          <p:txBody>
            <a:bodyPr wrap="square" rtlCol="0">
              <a:spAutoFit/>
            </a:bodyPr>
            <a:lstStyle/>
            <a:p>
              <a:pPr lvl="0"/>
              <a:r>
                <a:rPr lang="en-US" dirty="0">
                  <a:latin typeface="Bahnschrift SemiLight" panose="020B0502040204020203" pitchFamily="34" charset="0"/>
                </a:rPr>
                <a:t>Ensure employees are using strong passwords and have MFA enabled for their accounts.</a:t>
              </a:r>
              <a:r>
                <a:rPr lang="en-US" sz="2400" dirty="0">
                  <a:latin typeface="Bahnschrift SemiLight" panose="020B0502040204020203" pitchFamily="34" charset="0"/>
                </a:rPr>
                <a:t> </a:t>
              </a:r>
            </a:p>
          </p:txBody>
        </p:sp>
        <p:sp>
          <p:nvSpPr>
            <p:cNvPr id="37" name="TextBox 36">
              <a:extLst>
                <a:ext uri="{FF2B5EF4-FFF2-40B4-BE49-F238E27FC236}">
                  <a16:creationId xmlns:a16="http://schemas.microsoft.com/office/drawing/2014/main" id="{9EBCFCCC-73F5-4462-B7E4-43E8E0373F90}"/>
                </a:ext>
              </a:extLst>
            </p:cNvPr>
            <p:cNvSpPr txBox="1"/>
            <p:nvPr/>
          </p:nvSpPr>
          <p:spPr>
            <a:xfrm>
              <a:off x="2551706" y="4283314"/>
              <a:ext cx="1403938" cy="830997"/>
            </a:xfrm>
            <a:prstGeom prst="rect">
              <a:avLst/>
            </a:prstGeom>
            <a:noFill/>
          </p:spPr>
          <p:txBody>
            <a:bodyPr wrap="square" rtlCol="0">
              <a:spAutoFit/>
            </a:bodyPr>
            <a:lstStyle/>
            <a:p>
              <a:r>
                <a:rPr lang="en-US" sz="2400" b="1" dirty="0">
                  <a:solidFill>
                    <a:schemeClr val="accent1"/>
                  </a:solidFill>
                  <a:latin typeface="Bahnschrift SemiLight" panose="020B0502040204020203" pitchFamily="34" charset="0"/>
                </a:rPr>
                <a:t>Enforce strong password policies and MFA:</a:t>
              </a:r>
              <a:r>
                <a:rPr lang="en-US" sz="2400" dirty="0">
                  <a:solidFill>
                    <a:schemeClr val="accent1"/>
                  </a:solidFill>
                  <a:latin typeface="Bahnschrift SemiLight" panose="020B0502040204020203" pitchFamily="34" charset="0"/>
                </a:rPr>
                <a:t> </a:t>
              </a:r>
              <a:endParaRPr lang="ko-KR" altLang="en-US" sz="2400" b="1" dirty="0">
                <a:solidFill>
                  <a:schemeClr val="accent1"/>
                </a:solidFill>
                <a:latin typeface="Bahnschrift SemiLight" panose="020B0502040204020203" pitchFamily="34" charset="0"/>
                <a:cs typeface="Arial" pitchFamily="34" charset="0"/>
              </a:endParaRPr>
            </a:p>
          </p:txBody>
        </p:sp>
      </p:grpSp>
      <p:grpSp>
        <p:nvGrpSpPr>
          <p:cNvPr id="38" name="Group 37">
            <a:extLst>
              <a:ext uri="{FF2B5EF4-FFF2-40B4-BE49-F238E27FC236}">
                <a16:creationId xmlns:a16="http://schemas.microsoft.com/office/drawing/2014/main" id="{D11128D9-F9B5-4FDA-8B1E-6DA21185046F}"/>
              </a:ext>
            </a:extLst>
          </p:cNvPr>
          <p:cNvGrpSpPr/>
          <p:nvPr/>
        </p:nvGrpSpPr>
        <p:grpSpPr>
          <a:xfrm flipH="1">
            <a:off x="7798099" y="5166309"/>
            <a:ext cx="4393901" cy="1818981"/>
            <a:chOff x="2305278" y="4453132"/>
            <a:chExt cx="1772929" cy="1818981"/>
          </a:xfrm>
        </p:grpSpPr>
        <p:sp>
          <p:nvSpPr>
            <p:cNvPr id="39" name="TextBox 38">
              <a:extLst>
                <a:ext uri="{FF2B5EF4-FFF2-40B4-BE49-F238E27FC236}">
                  <a16:creationId xmlns:a16="http://schemas.microsoft.com/office/drawing/2014/main" id="{53215D5A-A69E-43DC-8DD2-1506A6B92634}"/>
                </a:ext>
              </a:extLst>
            </p:cNvPr>
            <p:cNvSpPr txBox="1"/>
            <p:nvPr/>
          </p:nvSpPr>
          <p:spPr>
            <a:xfrm>
              <a:off x="2376088" y="4794785"/>
              <a:ext cx="1579556" cy="1477328"/>
            </a:xfrm>
            <a:prstGeom prst="rect">
              <a:avLst/>
            </a:prstGeom>
            <a:noFill/>
          </p:spPr>
          <p:txBody>
            <a:bodyPr wrap="square" rtlCol="0">
              <a:spAutoFit/>
            </a:bodyPr>
            <a:lstStyle/>
            <a:p>
              <a:r>
                <a:rPr lang="en-US" dirty="0" smtClean="0">
                  <a:latin typeface="Bahnschrift SemiLight" panose="020B0502040204020203" pitchFamily="34" charset="0"/>
                </a:rPr>
                <a:t>Encourage </a:t>
              </a:r>
              <a:r>
                <a:rPr lang="en-US" dirty="0">
                  <a:latin typeface="Bahnschrift SemiLight" panose="020B0502040204020203" pitchFamily="34" charset="0"/>
                </a:rPr>
                <a:t>employees to report suspicious emails and other phishing attempts to the IT security team. </a:t>
              </a:r>
            </a:p>
            <a:p>
              <a:r>
                <a:rPr lang="en-US" altLang="ko-KR" dirty="0" smtClean="0">
                  <a:solidFill>
                    <a:schemeClr val="tx1">
                      <a:lumMod val="75000"/>
                      <a:lumOff val="25000"/>
                    </a:schemeClr>
                  </a:solidFill>
                  <a:latin typeface="Bahnschrift SemiLight" panose="020B0502040204020203" pitchFamily="34" charset="0"/>
                  <a:cs typeface="Arial" pitchFamily="34" charset="0"/>
                </a:rPr>
                <a:t>.    </a:t>
              </a:r>
              <a:endParaRPr lang="ko-KR" altLang="en-US" dirty="0">
                <a:solidFill>
                  <a:schemeClr val="tx1">
                    <a:lumMod val="75000"/>
                    <a:lumOff val="25000"/>
                  </a:schemeClr>
                </a:solidFill>
                <a:latin typeface="Bahnschrift SemiLight" panose="020B0502040204020203" pitchFamily="34" charset="0"/>
                <a:cs typeface="Arial" pitchFamily="34" charset="0"/>
              </a:endParaRPr>
            </a:p>
          </p:txBody>
        </p:sp>
        <p:sp>
          <p:nvSpPr>
            <p:cNvPr id="40" name="TextBox 39">
              <a:extLst>
                <a:ext uri="{FF2B5EF4-FFF2-40B4-BE49-F238E27FC236}">
                  <a16:creationId xmlns:a16="http://schemas.microsoft.com/office/drawing/2014/main" id="{41F226DA-7580-4C00-A4B0-2643121289A2}"/>
                </a:ext>
              </a:extLst>
            </p:cNvPr>
            <p:cNvSpPr txBox="1"/>
            <p:nvPr/>
          </p:nvSpPr>
          <p:spPr>
            <a:xfrm>
              <a:off x="2305278" y="4453132"/>
              <a:ext cx="1772929" cy="461665"/>
            </a:xfrm>
            <a:prstGeom prst="rect">
              <a:avLst/>
            </a:prstGeom>
            <a:noFill/>
          </p:spPr>
          <p:txBody>
            <a:bodyPr wrap="square" rtlCol="0">
              <a:spAutoFit/>
            </a:bodyPr>
            <a:lstStyle/>
            <a:p>
              <a:r>
                <a:rPr lang="en-US" sz="2400" b="1" dirty="0">
                  <a:solidFill>
                    <a:schemeClr val="accent1"/>
                  </a:solidFill>
                  <a:latin typeface="Bahnschrift SemiLight" panose="020B0502040204020203" pitchFamily="34" charset="0"/>
                </a:rPr>
                <a:t>Establish a reporting process:</a:t>
              </a:r>
              <a:r>
                <a:rPr lang="en-US" sz="2400" dirty="0">
                  <a:solidFill>
                    <a:schemeClr val="accent1"/>
                  </a:solidFill>
                  <a:latin typeface="Bahnschrift SemiLight" panose="020B0502040204020203" pitchFamily="34" charset="0"/>
                </a:rPr>
                <a:t> </a:t>
              </a:r>
              <a:endParaRPr lang="ko-KR" altLang="en-US" sz="2400" b="1" dirty="0">
                <a:solidFill>
                  <a:schemeClr val="accent1"/>
                </a:solidFill>
                <a:latin typeface="Bahnschrift SemiLight" panose="020B0502040204020203" pitchFamily="34" charset="0"/>
                <a:cs typeface="Arial" pitchFamily="34" charset="0"/>
              </a:endParaRPr>
            </a:p>
          </p:txBody>
        </p:sp>
      </p:grpSp>
      <p:cxnSp>
        <p:nvCxnSpPr>
          <p:cNvPr id="41" name="Elbow Connector 29">
            <a:extLst>
              <a:ext uri="{FF2B5EF4-FFF2-40B4-BE49-F238E27FC236}">
                <a16:creationId xmlns:a16="http://schemas.microsoft.com/office/drawing/2014/main" id="{512DDB9E-D4CA-45E9-AFA2-60DB2719565F}"/>
              </a:ext>
            </a:extLst>
          </p:cNvPr>
          <p:cNvCxnSpPr/>
          <p:nvPr/>
        </p:nvCxnSpPr>
        <p:spPr>
          <a:xfrm rot="10800000" flipH="1">
            <a:off x="7539508" y="5134601"/>
            <a:ext cx="777620" cy="265779"/>
          </a:xfrm>
          <a:prstGeom prst="bentConnector3">
            <a:avLst/>
          </a:prstGeom>
          <a:ln w="381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31">
            <a:extLst>
              <a:ext uri="{FF2B5EF4-FFF2-40B4-BE49-F238E27FC236}">
                <a16:creationId xmlns:a16="http://schemas.microsoft.com/office/drawing/2014/main" id="{6CF7647C-C190-43E4-A801-77144BAFDEBA}"/>
              </a:ext>
            </a:extLst>
          </p:cNvPr>
          <p:cNvCxnSpPr/>
          <p:nvPr/>
        </p:nvCxnSpPr>
        <p:spPr>
          <a:xfrm flipV="1">
            <a:off x="8350878" y="4316819"/>
            <a:ext cx="1351177" cy="372892"/>
          </a:xfrm>
          <a:prstGeom prst="bentConnector2">
            <a:avLst/>
          </a:prstGeom>
          <a:ln w="381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37C8A913-5BBF-4026-82D9-37F6C98D262C}"/>
              </a:ext>
            </a:extLst>
          </p:cNvPr>
          <p:cNvSpPr/>
          <p:nvPr/>
        </p:nvSpPr>
        <p:spPr>
          <a:xfrm flipH="1">
            <a:off x="7302118" y="5220859"/>
            <a:ext cx="360040" cy="3600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Oval 43">
            <a:extLst>
              <a:ext uri="{FF2B5EF4-FFF2-40B4-BE49-F238E27FC236}">
                <a16:creationId xmlns:a16="http://schemas.microsoft.com/office/drawing/2014/main" id="{AEE89AAC-C33A-4D6F-9C6A-5004BC267AAD}"/>
              </a:ext>
            </a:extLst>
          </p:cNvPr>
          <p:cNvSpPr/>
          <p:nvPr/>
        </p:nvSpPr>
        <p:spPr>
          <a:xfrm flipH="1">
            <a:off x="7315181" y="1892052"/>
            <a:ext cx="360040" cy="3600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Oval 44">
            <a:extLst>
              <a:ext uri="{FF2B5EF4-FFF2-40B4-BE49-F238E27FC236}">
                <a16:creationId xmlns:a16="http://schemas.microsoft.com/office/drawing/2014/main" id="{9D58153F-5BA0-4FD4-B36F-A653BCBF8669}"/>
              </a:ext>
            </a:extLst>
          </p:cNvPr>
          <p:cNvSpPr/>
          <p:nvPr/>
        </p:nvSpPr>
        <p:spPr>
          <a:xfrm flipH="1">
            <a:off x="7883769" y="4495435"/>
            <a:ext cx="360040" cy="3600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cxnSp>
        <p:nvCxnSpPr>
          <p:cNvPr id="46" name="Elbow Connector 40">
            <a:extLst>
              <a:ext uri="{FF2B5EF4-FFF2-40B4-BE49-F238E27FC236}">
                <a16:creationId xmlns:a16="http://schemas.microsoft.com/office/drawing/2014/main" id="{10220865-7264-4158-BAEF-9E645AC8D454}"/>
              </a:ext>
            </a:extLst>
          </p:cNvPr>
          <p:cNvCxnSpPr/>
          <p:nvPr/>
        </p:nvCxnSpPr>
        <p:spPr>
          <a:xfrm rot="10800000" flipH="1">
            <a:off x="7526445" y="1823547"/>
            <a:ext cx="777620" cy="265779"/>
          </a:xfrm>
          <a:prstGeom prst="bentConnector3">
            <a:avLst/>
          </a:prstGeom>
          <a:ln w="381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47" name="Block Arc 46">
            <a:extLst>
              <a:ext uri="{FF2B5EF4-FFF2-40B4-BE49-F238E27FC236}">
                <a16:creationId xmlns:a16="http://schemas.microsoft.com/office/drawing/2014/main" id="{86405175-75ED-4DB9-8CB5-25067232ABFF}"/>
              </a:ext>
            </a:extLst>
          </p:cNvPr>
          <p:cNvSpPr/>
          <p:nvPr/>
        </p:nvSpPr>
        <p:spPr>
          <a:xfrm rot="16200000" flipH="1">
            <a:off x="4287067" y="1792017"/>
            <a:ext cx="3892275" cy="3892275"/>
          </a:xfrm>
          <a:prstGeom prst="blockArc">
            <a:avLst>
              <a:gd name="adj1" fmla="val 11864761"/>
              <a:gd name="adj2" fmla="val 20597355"/>
              <a:gd name="adj3" fmla="val 101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nvGrpSpPr>
          <p:cNvPr id="48" name="Group 47">
            <a:extLst>
              <a:ext uri="{FF2B5EF4-FFF2-40B4-BE49-F238E27FC236}">
                <a16:creationId xmlns:a16="http://schemas.microsoft.com/office/drawing/2014/main" id="{9D4F3770-09FE-40E4-A3D7-38EE4D704E6D}"/>
              </a:ext>
            </a:extLst>
          </p:cNvPr>
          <p:cNvGrpSpPr/>
          <p:nvPr/>
        </p:nvGrpSpPr>
        <p:grpSpPr>
          <a:xfrm flipH="1">
            <a:off x="269859" y="1187860"/>
            <a:ext cx="4092969" cy="2076743"/>
            <a:chOff x="2551706" y="4283314"/>
            <a:chExt cx="1642151" cy="2076743"/>
          </a:xfrm>
        </p:grpSpPr>
        <p:sp>
          <p:nvSpPr>
            <p:cNvPr id="49" name="TextBox 48">
              <a:extLst>
                <a:ext uri="{FF2B5EF4-FFF2-40B4-BE49-F238E27FC236}">
                  <a16:creationId xmlns:a16="http://schemas.microsoft.com/office/drawing/2014/main" id="{228CC14A-DD8D-46B8-B93F-11C0B023A6C3}"/>
                </a:ext>
              </a:extLst>
            </p:cNvPr>
            <p:cNvSpPr txBox="1"/>
            <p:nvPr/>
          </p:nvSpPr>
          <p:spPr>
            <a:xfrm>
              <a:off x="2551706" y="4913507"/>
              <a:ext cx="1403938" cy="1446550"/>
            </a:xfrm>
            <a:prstGeom prst="rect">
              <a:avLst/>
            </a:prstGeom>
            <a:noFill/>
          </p:spPr>
          <p:txBody>
            <a:bodyPr wrap="square" rtlCol="0">
              <a:spAutoFit/>
            </a:bodyPr>
            <a:lstStyle/>
            <a:p>
              <a:pPr algn="ctr"/>
              <a:r>
                <a:rPr lang="en-US" sz="2000" dirty="0" smtClean="0">
                  <a:latin typeface="Bahnschrift SemiLight" panose="020B0502040204020203" pitchFamily="34" charset="0"/>
                </a:rPr>
                <a:t>Educate employees on how to identify and report phishing attempts</a:t>
              </a:r>
              <a:r>
                <a:rPr lang="en-US" sz="2800" dirty="0" smtClean="0">
                  <a:latin typeface="Bahnschrift SemiLight" panose="020B0502040204020203" pitchFamily="34" charset="0"/>
                </a:rPr>
                <a:t>. </a:t>
              </a:r>
            </a:p>
            <a:p>
              <a:pPr algn="ctr"/>
              <a:r>
                <a:rPr lang="en-US" altLang="ko-KR" dirty="0" smtClean="0">
                  <a:solidFill>
                    <a:schemeClr val="tx1">
                      <a:lumMod val="75000"/>
                      <a:lumOff val="25000"/>
                    </a:schemeClr>
                  </a:solidFill>
                  <a:latin typeface="Bahnschrift SemiLight" panose="020B0502040204020203" pitchFamily="34" charset="0"/>
                  <a:cs typeface="Arial" pitchFamily="34" charset="0"/>
                </a:rPr>
                <a:t>.    </a:t>
              </a:r>
              <a:endParaRPr lang="ko-KR" altLang="en-US" dirty="0">
                <a:solidFill>
                  <a:schemeClr val="tx1">
                    <a:lumMod val="75000"/>
                    <a:lumOff val="25000"/>
                  </a:schemeClr>
                </a:solidFill>
                <a:latin typeface="Bahnschrift SemiLight" panose="020B0502040204020203" pitchFamily="34" charset="0"/>
                <a:cs typeface="Arial" pitchFamily="34" charset="0"/>
              </a:endParaRPr>
            </a:p>
          </p:txBody>
        </p:sp>
        <p:sp>
          <p:nvSpPr>
            <p:cNvPr id="50" name="TextBox 49">
              <a:extLst>
                <a:ext uri="{FF2B5EF4-FFF2-40B4-BE49-F238E27FC236}">
                  <a16:creationId xmlns:a16="http://schemas.microsoft.com/office/drawing/2014/main" id="{88FC8537-5BA2-4EC2-99FF-4C8AD26CB7B6}"/>
                </a:ext>
              </a:extLst>
            </p:cNvPr>
            <p:cNvSpPr txBox="1"/>
            <p:nvPr/>
          </p:nvSpPr>
          <p:spPr>
            <a:xfrm>
              <a:off x="2551706" y="4283314"/>
              <a:ext cx="1642151" cy="830997"/>
            </a:xfrm>
            <a:prstGeom prst="rect">
              <a:avLst/>
            </a:prstGeom>
            <a:noFill/>
          </p:spPr>
          <p:txBody>
            <a:bodyPr wrap="square" rtlCol="0">
              <a:spAutoFit/>
            </a:bodyPr>
            <a:lstStyle/>
            <a:p>
              <a:pPr algn="ctr"/>
              <a:r>
                <a:rPr lang="en-US" sz="2400" b="1" dirty="0">
                  <a:solidFill>
                    <a:schemeClr val="accent1"/>
                  </a:solidFill>
                  <a:latin typeface="Bahnschrift SemiLight" panose="020B0502040204020203" pitchFamily="34" charset="0"/>
                </a:rPr>
                <a:t>Provide security awareness training:</a:t>
              </a:r>
              <a:r>
                <a:rPr lang="en-US" sz="2400" dirty="0">
                  <a:solidFill>
                    <a:schemeClr val="accent1"/>
                  </a:solidFill>
                  <a:latin typeface="Bahnschrift SemiLight" panose="020B0502040204020203" pitchFamily="34" charset="0"/>
                </a:rPr>
                <a:t> </a:t>
              </a:r>
              <a:endParaRPr lang="ko-KR" altLang="en-US" sz="2400" b="1" dirty="0">
                <a:solidFill>
                  <a:schemeClr val="accent1"/>
                </a:solidFill>
                <a:latin typeface="Bahnschrift SemiLight" panose="020B0502040204020203" pitchFamily="34" charset="0"/>
                <a:cs typeface="Arial" pitchFamily="34" charset="0"/>
              </a:endParaRPr>
            </a:p>
          </p:txBody>
        </p:sp>
      </p:grpSp>
      <p:grpSp>
        <p:nvGrpSpPr>
          <p:cNvPr id="51" name="Group 50">
            <a:extLst>
              <a:ext uri="{FF2B5EF4-FFF2-40B4-BE49-F238E27FC236}">
                <a16:creationId xmlns:a16="http://schemas.microsoft.com/office/drawing/2014/main" id="{BB6DA080-C002-4252-A9D6-71D2E627C2C2}"/>
              </a:ext>
            </a:extLst>
          </p:cNvPr>
          <p:cNvGrpSpPr/>
          <p:nvPr/>
        </p:nvGrpSpPr>
        <p:grpSpPr>
          <a:xfrm flipH="1">
            <a:off x="92602" y="3339037"/>
            <a:ext cx="4379601" cy="2004210"/>
            <a:chOff x="1668160" y="4283314"/>
            <a:chExt cx="2525697" cy="2004210"/>
          </a:xfrm>
        </p:grpSpPr>
        <p:sp>
          <p:nvSpPr>
            <p:cNvPr id="52" name="TextBox 51">
              <a:extLst>
                <a:ext uri="{FF2B5EF4-FFF2-40B4-BE49-F238E27FC236}">
                  <a16:creationId xmlns:a16="http://schemas.microsoft.com/office/drawing/2014/main" id="{89B5C318-C8D3-4DDF-A70E-6824C9B3C00B}"/>
                </a:ext>
              </a:extLst>
            </p:cNvPr>
            <p:cNvSpPr txBox="1"/>
            <p:nvPr/>
          </p:nvSpPr>
          <p:spPr>
            <a:xfrm>
              <a:off x="1668160" y="4994862"/>
              <a:ext cx="2287484" cy="1292662"/>
            </a:xfrm>
            <a:prstGeom prst="rect">
              <a:avLst/>
            </a:prstGeom>
            <a:noFill/>
          </p:spPr>
          <p:txBody>
            <a:bodyPr wrap="square" rtlCol="0">
              <a:spAutoFit/>
            </a:bodyPr>
            <a:lstStyle/>
            <a:p>
              <a:pPr algn="ctr"/>
              <a:r>
                <a:rPr lang="en-US" sz="2000" dirty="0">
                  <a:latin typeface="Bahnschrift SemiLight" panose="020B0502040204020203" pitchFamily="34" charset="0"/>
                </a:rPr>
                <a:t>Use protocols like SPF, DKIM, and DMARC to verify the authenticity of emails. </a:t>
              </a:r>
            </a:p>
            <a:p>
              <a:pPr algn="ctr"/>
              <a:r>
                <a:rPr lang="en-US" altLang="ko-KR" dirty="0" smtClean="0">
                  <a:solidFill>
                    <a:schemeClr val="tx1">
                      <a:lumMod val="75000"/>
                      <a:lumOff val="25000"/>
                    </a:schemeClr>
                  </a:solidFill>
                  <a:latin typeface="Bahnschrift SemiLight" panose="020B0502040204020203" pitchFamily="34" charset="0"/>
                  <a:cs typeface="Arial" pitchFamily="34" charset="0"/>
                </a:rPr>
                <a:t>.    </a:t>
              </a:r>
              <a:endParaRPr lang="ko-KR" altLang="en-US" dirty="0">
                <a:solidFill>
                  <a:schemeClr val="tx1">
                    <a:lumMod val="75000"/>
                    <a:lumOff val="25000"/>
                  </a:schemeClr>
                </a:solidFill>
                <a:latin typeface="Bahnschrift SemiLight" panose="020B0502040204020203" pitchFamily="34" charset="0"/>
                <a:cs typeface="Arial" pitchFamily="34" charset="0"/>
              </a:endParaRPr>
            </a:p>
          </p:txBody>
        </p:sp>
        <p:sp>
          <p:nvSpPr>
            <p:cNvPr id="53" name="TextBox 52">
              <a:extLst>
                <a:ext uri="{FF2B5EF4-FFF2-40B4-BE49-F238E27FC236}">
                  <a16:creationId xmlns:a16="http://schemas.microsoft.com/office/drawing/2014/main" id="{C7DEEC61-EAC9-4269-9AC2-8F0E9EB534BD}"/>
                </a:ext>
              </a:extLst>
            </p:cNvPr>
            <p:cNvSpPr txBox="1"/>
            <p:nvPr/>
          </p:nvSpPr>
          <p:spPr>
            <a:xfrm>
              <a:off x="1758467" y="4283314"/>
              <a:ext cx="2435390" cy="830997"/>
            </a:xfrm>
            <a:prstGeom prst="rect">
              <a:avLst/>
            </a:prstGeom>
            <a:noFill/>
          </p:spPr>
          <p:txBody>
            <a:bodyPr wrap="square" rtlCol="0">
              <a:spAutoFit/>
            </a:bodyPr>
            <a:lstStyle/>
            <a:p>
              <a:pPr algn="ctr"/>
              <a:r>
                <a:rPr lang="en-US" sz="2400" b="1" dirty="0">
                  <a:solidFill>
                    <a:schemeClr val="accent1"/>
                  </a:solidFill>
                  <a:latin typeface="Bahnschrift SemiLight" panose="020B0502040204020203" pitchFamily="34" charset="0"/>
                </a:rPr>
                <a:t>Implement email authentication protocols:</a:t>
              </a:r>
              <a:r>
                <a:rPr lang="en-US" sz="2400" dirty="0">
                  <a:solidFill>
                    <a:schemeClr val="accent1"/>
                  </a:solidFill>
                  <a:latin typeface="Bahnschrift SemiLight" panose="020B0502040204020203" pitchFamily="34" charset="0"/>
                </a:rPr>
                <a:t> </a:t>
              </a:r>
              <a:endParaRPr lang="ko-KR" altLang="en-US" sz="2400" b="1" dirty="0">
                <a:solidFill>
                  <a:schemeClr val="accent1"/>
                </a:solidFill>
                <a:latin typeface="Bahnschrift SemiLight" panose="020B0502040204020203" pitchFamily="34" charset="0"/>
                <a:cs typeface="Arial" pitchFamily="34" charset="0"/>
              </a:endParaRPr>
            </a:p>
          </p:txBody>
        </p:sp>
      </p:grpSp>
      <p:grpSp>
        <p:nvGrpSpPr>
          <p:cNvPr id="54" name="Group 53">
            <a:extLst>
              <a:ext uri="{FF2B5EF4-FFF2-40B4-BE49-F238E27FC236}">
                <a16:creationId xmlns:a16="http://schemas.microsoft.com/office/drawing/2014/main" id="{BB0DA0F9-F584-495C-9F2E-C2B56ED55DC9}"/>
              </a:ext>
            </a:extLst>
          </p:cNvPr>
          <p:cNvGrpSpPr/>
          <p:nvPr/>
        </p:nvGrpSpPr>
        <p:grpSpPr>
          <a:xfrm flipH="1">
            <a:off x="323527" y="5070311"/>
            <a:ext cx="3645819" cy="1660673"/>
            <a:chOff x="2551706" y="4283314"/>
            <a:chExt cx="1612167" cy="1660673"/>
          </a:xfrm>
        </p:grpSpPr>
        <p:sp>
          <p:nvSpPr>
            <p:cNvPr id="55" name="TextBox 54">
              <a:extLst>
                <a:ext uri="{FF2B5EF4-FFF2-40B4-BE49-F238E27FC236}">
                  <a16:creationId xmlns:a16="http://schemas.microsoft.com/office/drawing/2014/main" id="{5C123000-0762-48A2-BDDA-4526C7E40150}"/>
                </a:ext>
              </a:extLst>
            </p:cNvPr>
            <p:cNvSpPr txBox="1"/>
            <p:nvPr/>
          </p:nvSpPr>
          <p:spPr>
            <a:xfrm>
              <a:off x="2551706" y="5020657"/>
              <a:ext cx="1403938" cy="923330"/>
            </a:xfrm>
            <a:prstGeom prst="rect">
              <a:avLst/>
            </a:prstGeom>
            <a:noFill/>
          </p:spPr>
          <p:txBody>
            <a:bodyPr wrap="square" rtlCol="0">
              <a:spAutoFit/>
            </a:bodyPr>
            <a:lstStyle/>
            <a:p>
              <a:pPr algn="r"/>
              <a:r>
                <a:rPr lang="en-US" dirty="0">
                  <a:latin typeface="Bahnschrift SemiLight" panose="020B0502040204020203" pitchFamily="34" charset="0"/>
                </a:rPr>
                <a:t>These tools can detect and block phishing emails. </a:t>
              </a:r>
            </a:p>
            <a:p>
              <a:pPr algn="r"/>
              <a:r>
                <a:rPr lang="en-US" altLang="ko-KR" dirty="0" smtClean="0">
                  <a:solidFill>
                    <a:schemeClr val="tx1">
                      <a:lumMod val="75000"/>
                      <a:lumOff val="25000"/>
                    </a:schemeClr>
                  </a:solidFill>
                  <a:latin typeface="Bahnschrift SemiLight" panose="020B0502040204020203" pitchFamily="34" charset="0"/>
                  <a:cs typeface="Arial" pitchFamily="34" charset="0"/>
                </a:rPr>
                <a:t>.    </a:t>
              </a:r>
              <a:endParaRPr lang="ko-KR" altLang="en-US" dirty="0">
                <a:solidFill>
                  <a:schemeClr val="tx1">
                    <a:lumMod val="75000"/>
                    <a:lumOff val="25000"/>
                  </a:schemeClr>
                </a:solidFill>
                <a:latin typeface="Bahnschrift SemiLight" panose="020B0502040204020203" pitchFamily="34" charset="0"/>
                <a:cs typeface="Arial" pitchFamily="34" charset="0"/>
              </a:endParaRPr>
            </a:p>
          </p:txBody>
        </p:sp>
        <p:sp>
          <p:nvSpPr>
            <p:cNvPr id="56" name="TextBox 55">
              <a:extLst>
                <a:ext uri="{FF2B5EF4-FFF2-40B4-BE49-F238E27FC236}">
                  <a16:creationId xmlns:a16="http://schemas.microsoft.com/office/drawing/2014/main" id="{98385591-05EC-403E-A03C-E79A94071398}"/>
                </a:ext>
              </a:extLst>
            </p:cNvPr>
            <p:cNvSpPr txBox="1"/>
            <p:nvPr/>
          </p:nvSpPr>
          <p:spPr>
            <a:xfrm>
              <a:off x="2551706" y="4283314"/>
              <a:ext cx="1612167" cy="830997"/>
            </a:xfrm>
            <a:prstGeom prst="rect">
              <a:avLst/>
            </a:prstGeom>
            <a:noFill/>
          </p:spPr>
          <p:txBody>
            <a:bodyPr wrap="square" rtlCol="0">
              <a:spAutoFit/>
            </a:bodyPr>
            <a:lstStyle/>
            <a:p>
              <a:pPr algn="r"/>
              <a:r>
                <a:rPr lang="en-US" sz="2400" b="1" dirty="0">
                  <a:solidFill>
                    <a:schemeClr val="accent1"/>
                  </a:solidFill>
                  <a:latin typeface="Bahnschrift SemiLight" panose="020B0502040204020203" pitchFamily="34" charset="0"/>
                </a:rPr>
                <a:t>Use email filtering and anti-phishing tools:</a:t>
              </a:r>
              <a:endParaRPr lang="ko-KR" altLang="en-US" sz="2400" b="1" dirty="0">
                <a:solidFill>
                  <a:schemeClr val="accent1"/>
                </a:solidFill>
                <a:latin typeface="Bahnschrift SemiLight" panose="020B0502040204020203" pitchFamily="34" charset="0"/>
                <a:cs typeface="Arial" pitchFamily="34" charset="0"/>
              </a:endParaRPr>
            </a:p>
          </p:txBody>
        </p:sp>
      </p:grpSp>
      <p:cxnSp>
        <p:nvCxnSpPr>
          <p:cNvPr id="57" name="Elbow Connector 30">
            <a:extLst>
              <a:ext uri="{FF2B5EF4-FFF2-40B4-BE49-F238E27FC236}">
                <a16:creationId xmlns:a16="http://schemas.microsoft.com/office/drawing/2014/main" id="{C8515CCE-1629-4958-A5F7-C3A925F275C6}"/>
              </a:ext>
            </a:extLst>
          </p:cNvPr>
          <p:cNvCxnSpPr>
            <a:cxnSpLocks/>
          </p:cNvCxnSpPr>
          <p:nvPr/>
        </p:nvCxnSpPr>
        <p:spPr>
          <a:xfrm flipH="1">
            <a:off x="2555425" y="2946760"/>
            <a:ext cx="1623929" cy="377323"/>
          </a:xfrm>
          <a:prstGeom prst="bentConnector3">
            <a:avLst>
              <a:gd name="adj1" fmla="val 100894"/>
            </a:avLst>
          </a:prstGeom>
          <a:ln w="381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87F89FFE-66EC-4485-9451-E1DAF4C0B31E}"/>
              </a:ext>
            </a:extLst>
          </p:cNvPr>
          <p:cNvSpPr/>
          <p:nvPr/>
        </p:nvSpPr>
        <p:spPr>
          <a:xfrm flipH="1">
            <a:off x="4865187" y="1900557"/>
            <a:ext cx="360040" cy="3600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9" name="Oval 58">
            <a:extLst>
              <a:ext uri="{FF2B5EF4-FFF2-40B4-BE49-F238E27FC236}">
                <a16:creationId xmlns:a16="http://schemas.microsoft.com/office/drawing/2014/main" id="{8F11F221-15D2-440B-9051-63C45A7C5E97}"/>
              </a:ext>
            </a:extLst>
          </p:cNvPr>
          <p:cNvSpPr/>
          <p:nvPr/>
        </p:nvSpPr>
        <p:spPr>
          <a:xfrm flipH="1">
            <a:off x="4091537" y="2772748"/>
            <a:ext cx="360040" cy="3600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0" name="Oval 59">
            <a:extLst>
              <a:ext uri="{FF2B5EF4-FFF2-40B4-BE49-F238E27FC236}">
                <a16:creationId xmlns:a16="http://schemas.microsoft.com/office/drawing/2014/main" id="{C0B6A679-6A71-43A7-9D52-6DF394551E70}"/>
              </a:ext>
            </a:extLst>
          </p:cNvPr>
          <p:cNvSpPr/>
          <p:nvPr/>
        </p:nvSpPr>
        <p:spPr>
          <a:xfrm flipH="1">
            <a:off x="4786806" y="5229364"/>
            <a:ext cx="360040" cy="3600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cxnSp>
        <p:nvCxnSpPr>
          <p:cNvPr id="61" name="Elbow Connector 39">
            <a:extLst>
              <a:ext uri="{FF2B5EF4-FFF2-40B4-BE49-F238E27FC236}">
                <a16:creationId xmlns:a16="http://schemas.microsoft.com/office/drawing/2014/main" id="{AF68C440-D1C0-49F6-9A8A-546DC112A370}"/>
              </a:ext>
            </a:extLst>
          </p:cNvPr>
          <p:cNvCxnSpPr/>
          <p:nvPr/>
        </p:nvCxnSpPr>
        <p:spPr>
          <a:xfrm rot="10800000">
            <a:off x="3953174" y="5143105"/>
            <a:ext cx="777620" cy="265779"/>
          </a:xfrm>
          <a:prstGeom prst="bentConnector3">
            <a:avLst/>
          </a:prstGeom>
          <a:ln w="381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2" name="Elbow Connector 41">
            <a:extLst>
              <a:ext uri="{FF2B5EF4-FFF2-40B4-BE49-F238E27FC236}">
                <a16:creationId xmlns:a16="http://schemas.microsoft.com/office/drawing/2014/main" id="{447C8EFC-708C-4E72-BD15-BADDC610D8A2}"/>
              </a:ext>
            </a:extLst>
          </p:cNvPr>
          <p:cNvCxnSpPr/>
          <p:nvPr/>
        </p:nvCxnSpPr>
        <p:spPr>
          <a:xfrm rot="10800000">
            <a:off x="4201366" y="1832052"/>
            <a:ext cx="777620" cy="265779"/>
          </a:xfrm>
          <a:prstGeom prst="bentConnector3">
            <a:avLst/>
          </a:prstGeom>
          <a:ln w="381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54162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948BBC2E-AE62-4BB3-A0A0-5F63929C92BB}"/>
              </a:ext>
            </a:extLst>
          </p:cNvPr>
          <p:cNvGrpSpPr/>
          <p:nvPr/>
        </p:nvGrpSpPr>
        <p:grpSpPr>
          <a:xfrm>
            <a:off x="4345831" y="4067605"/>
            <a:ext cx="3463288" cy="1902842"/>
            <a:chOff x="-548507" y="477868"/>
            <a:chExt cx="11570449" cy="6357177"/>
          </a:xfrm>
        </p:grpSpPr>
        <p:sp>
          <p:nvSpPr>
            <p:cNvPr id="8" name="Freeform: Shape 7">
              <a:extLst>
                <a:ext uri="{FF2B5EF4-FFF2-40B4-BE49-F238E27FC236}">
                  <a16:creationId xmlns:a16="http://schemas.microsoft.com/office/drawing/2014/main" id="{7A6E8481-3AB3-45E1-A440-2F23D60DD66D}"/>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EB6CD753-04FC-4319-AC94-B137B972FDB6}"/>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9549C632-E165-48AD-A891-D4216ABE3A9D}"/>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388B5DF6-5D53-4E85-8014-6DD8CC694201}"/>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BE5156B0-8852-46BD-BF54-6974C42CA0C4}"/>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dirty="0"/>
            </a:p>
          </p:txBody>
        </p:sp>
        <p:grpSp>
          <p:nvGrpSpPr>
            <p:cNvPr id="13" name="Group 12">
              <a:extLst>
                <a:ext uri="{FF2B5EF4-FFF2-40B4-BE49-F238E27FC236}">
                  <a16:creationId xmlns:a16="http://schemas.microsoft.com/office/drawing/2014/main" id="{7DBB1B38-0AA0-47B1-9498-26BF915FE3BC}"/>
                </a:ext>
              </a:extLst>
            </p:cNvPr>
            <p:cNvGrpSpPr/>
            <p:nvPr/>
          </p:nvGrpSpPr>
          <p:grpSpPr>
            <a:xfrm>
              <a:off x="1606" y="6382978"/>
              <a:ext cx="413937" cy="115242"/>
              <a:chOff x="5955" y="6353672"/>
              <a:chExt cx="413937" cy="115242"/>
            </a:xfrm>
          </p:grpSpPr>
          <p:sp>
            <p:nvSpPr>
              <p:cNvPr id="18" name="Rectangle: Rounded Corners 17">
                <a:extLst>
                  <a:ext uri="{FF2B5EF4-FFF2-40B4-BE49-F238E27FC236}">
                    <a16:creationId xmlns:a16="http://schemas.microsoft.com/office/drawing/2014/main" id="{16F7A6C2-0059-4489-A041-02FB43C2F760}"/>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5E4C542C-738B-4BC7-AEB7-7D6C8E3A1D07}"/>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B811A6E9-24E0-41F3-BA3E-146D0EF77E9A}"/>
                </a:ext>
              </a:extLst>
            </p:cNvPr>
            <p:cNvGrpSpPr/>
            <p:nvPr/>
          </p:nvGrpSpPr>
          <p:grpSpPr>
            <a:xfrm>
              <a:off x="9855291" y="6381600"/>
              <a:ext cx="885989" cy="115242"/>
              <a:chOff x="5955" y="6353672"/>
              <a:chExt cx="413937" cy="115242"/>
            </a:xfrm>
          </p:grpSpPr>
          <p:sp>
            <p:nvSpPr>
              <p:cNvPr id="16" name="Rectangle: Rounded Corners 15">
                <a:extLst>
                  <a:ext uri="{FF2B5EF4-FFF2-40B4-BE49-F238E27FC236}">
                    <a16:creationId xmlns:a16="http://schemas.microsoft.com/office/drawing/2014/main" id="{2FCEC7B3-2F1D-44D4-95D8-991C7E068178}"/>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797907ED-2F00-4520-954F-F37E2B3BFE8D}"/>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Freeform: Shape 14">
              <a:extLst>
                <a:ext uri="{FF2B5EF4-FFF2-40B4-BE49-F238E27FC236}">
                  <a16:creationId xmlns:a16="http://schemas.microsoft.com/office/drawing/2014/main" id="{7C0CD6EB-EB77-401E-9F24-16A2F06F7542}"/>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6600" dirty="0" smtClean="0">
                <a:latin typeface="Bahnschrift SemiLight" panose="020B0502040204020203" pitchFamily="34" charset="0"/>
              </a:rPr>
              <a:t>Con’t</a:t>
            </a:r>
            <a:endParaRPr lang="en-US" sz="6600" dirty="0">
              <a:latin typeface="Bahnschrift SemiLight" panose="020B0502040204020203" pitchFamily="34" charset="0"/>
            </a:endParaRPr>
          </a:p>
        </p:txBody>
      </p:sp>
      <p:sp>
        <p:nvSpPr>
          <p:cNvPr id="3" name="자유형: 도형 56">
            <a:extLst>
              <a:ext uri="{FF2B5EF4-FFF2-40B4-BE49-F238E27FC236}">
                <a16:creationId xmlns:a16="http://schemas.microsoft.com/office/drawing/2014/main" id="{003816D6-70F3-442F-9827-C416B0D07683}"/>
              </a:ext>
            </a:extLst>
          </p:cNvPr>
          <p:cNvSpPr/>
          <p:nvPr/>
        </p:nvSpPr>
        <p:spPr>
          <a:xfrm>
            <a:off x="4843375" y="3160251"/>
            <a:ext cx="2489220" cy="2531903"/>
          </a:xfrm>
          <a:custGeom>
            <a:avLst/>
            <a:gdLst>
              <a:gd name="connsiteX0" fmla="*/ 1105472 w 2315872"/>
              <a:gd name="connsiteY0" fmla="*/ 0 h 2531903"/>
              <a:gd name="connsiteX1" fmla="*/ 1303018 w 2315872"/>
              <a:gd name="connsiteY1" fmla="*/ 0 h 2531903"/>
              <a:gd name="connsiteX2" fmla="*/ 1461252 w 2315872"/>
              <a:gd name="connsiteY2" fmla="*/ 853676 h 2531903"/>
              <a:gd name="connsiteX3" fmla="*/ 1468099 w 2315872"/>
              <a:gd name="connsiteY3" fmla="*/ 875733 h 2531903"/>
              <a:gd name="connsiteX4" fmla="*/ 1481512 w 2315872"/>
              <a:gd name="connsiteY4" fmla="*/ 874451 h 2531903"/>
              <a:gd name="connsiteX5" fmla="*/ 1693009 w 2315872"/>
              <a:gd name="connsiteY5" fmla="*/ 951693 h 2531903"/>
              <a:gd name="connsiteX6" fmla="*/ 1778864 w 2315872"/>
              <a:gd name="connsiteY6" fmla="*/ 939250 h 2531903"/>
              <a:gd name="connsiteX7" fmla="*/ 1937868 w 2315872"/>
              <a:gd name="connsiteY7" fmla="*/ 980789 h 2531903"/>
              <a:gd name="connsiteX8" fmla="*/ 2073680 w 2315872"/>
              <a:gd name="connsiteY8" fmla="*/ 951181 h 2531903"/>
              <a:gd name="connsiteX9" fmla="*/ 2306734 w 2315872"/>
              <a:gd name="connsiteY9" fmla="*/ 1049617 h 2531903"/>
              <a:gd name="connsiteX10" fmla="*/ 2315872 w 2315872"/>
              <a:gd name="connsiteY10" fmla="*/ 2531903 h 2531903"/>
              <a:gd name="connsiteX11" fmla="*/ 0 w 2315872"/>
              <a:gd name="connsiteY11" fmla="*/ 2527276 h 2531903"/>
              <a:gd name="connsiteX12" fmla="*/ 0 w 2315872"/>
              <a:gd name="connsiteY12" fmla="*/ 1366197 h 2531903"/>
              <a:gd name="connsiteX13" fmla="*/ 9341 w 2315872"/>
              <a:gd name="connsiteY13" fmla="*/ 1367196 h 2531903"/>
              <a:gd name="connsiteX14" fmla="*/ 318333 w 2315872"/>
              <a:gd name="connsiteY14" fmla="*/ 1139063 h 2531903"/>
              <a:gd name="connsiteX15" fmla="*/ 343347 w 2315872"/>
              <a:gd name="connsiteY15" fmla="*/ 1141452 h 2531903"/>
              <a:gd name="connsiteX16" fmla="*/ 335416 w 2315872"/>
              <a:gd name="connsiteY16" fmla="*/ 1077386 h 2531903"/>
              <a:gd name="connsiteX17" fmla="*/ 655539 w 2315872"/>
              <a:gd name="connsiteY17" fmla="*/ 773978 h 2531903"/>
              <a:gd name="connsiteX18" fmla="*/ 750325 w 2315872"/>
              <a:gd name="connsiteY18" fmla="*/ 787508 h 2531903"/>
              <a:gd name="connsiteX19" fmla="*/ 829107 w 2315872"/>
              <a:gd name="connsiteY19" fmla="*/ 760300 h 2531903"/>
              <a:gd name="connsiteX20" fmla="*/ 954349 w 2315872"/>
              <a:gd name="connsiteY20" fmla="*/ 646554 h 2531903"/>
              <a:gd name="connsiteX21" fmla="*/ 988090 w 2315872"/>
              <a:gd name="connsiteY21" fmla="*/ 633279 h 25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315872" h="2531903">
                <a:moveTo>
                  <a:pt x="1105472" y="0"/>
                </a:moveTo>
                <a:lnTo>
                  <a:pt x="1303018" y="0"/>
                </a:lnTo>
                <a:lnTo>
                  <a:pt x="1461252" y="853676"/>
                </a:lnTo>
                <a:lnTo>
                  <a:pt x="1468099" y="875733"/>
                </a:lnTo>
                <a:lnTo>
                  <a:pt x="1481512" y="874451"/>
                </a:lnTo>
                <a:cubicBezTo>
                  <a:pt x="1562957" y="874451"/>
                  <a:pt x="1637299" y="903278"/>
                  <a:pt x="1693009" y="951693"/>
                </a:cubicBezTo>
                <a:cubicBezTo>
                  <a:pt x="1720087" y="943127"/>
                  <a:pt x="1748998" y="939250"/>
                  <a:pt x="1778864" y="939250"/>
                </a:cubicBezTo>
                <a:cubicBezTo>
                  <a:pt x="1837001" y="939250"/>
                  <a:pt x="1891518" y="953939"/>
                  <a:pt x="1937868" y="980789"/>
                </a:cubicBezTo>
                <a:cubicBezTo>
                  <a:pt x="1978812" y="961490"/>
                  <a:pt x="2024976" y="951181"/>
                  <a:pt x="2073680" y="951181"/>
                </a:cubicBezTo>
                <a:cubicBezTo>
                  <a:pt x="2166341" y="951181"/>
                  <a:pt x="2249809" y="988495"/>
                  <a:pt x="2306734" y="1049617"/>
                </a:cubicBezTo>
                <a:lnTo>
                  <a:pt x="2315872" y="2531903"/>
                </a:lnTo>
                <a:lnTo>
                  <a:pt x="0" y="2527276"/>
                </a:lnTo>
                <a:lnTo>
                  <a:pt x="0" y="1366197"/>
                </a:lnTo>
                <a:lnTo>
                  <a:pt x="9341" y="1367196"/>
                </a:lnTo>
                <a:cubicBezTo>
                  <a:pt x="43658" y="1235892"/>
                  <a:pt x="169064" y="1139063"/>
                  <a:pt x="318333" y="1139063"/>
                </a:cubicBezTo>
                <a:cubicBezTo>
                  <a:pt x="326787" y="1139063"/>
                  <a:pt x="335166" y="1139373"/>
                  <a:pt x="343347" y="1141452"/>
                </a:cubicBezTo>
                <a:cubicBezTo>
                  <a:pt x="337896" y="1120918"/>
                  <a:pt x="335416" y="1099426"/>
                  <a:pt x="335416" y="1077386"/>
                </a:cubicBezTo>
                <a:cubicBezTo>
                  <a:pt x="335416" y="909819"/>
                  <a:pt x="478741" y="773978"/>
                  <a:pt x="655539" y="773978"/>
                </a:cubicBezTo>
                <a:cubicBezTo>
                  <a:pt x="688541" y="773978"/>
                  <a:pt x="720376" y="778711"/>
                  <a:pt x="750325" y="787508"/>
                </a:cubicBezTo>
                <a:lnTo>
                  <a:pt x="829107" y="760300"/>
                </a:lnTo>
                <a:cubicBezTo>
                  <a:pt x="861027" y="713053"/>
                  <a:pt x="904014" y="673898"/>
                  <a:pt x="954349" y="646554"/>
                </a:cubicBezTo>
                <a:lnTo>
                  <a:pt x="988090" y="633279"/>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a:p>
        </p:txBody>
      </p:sp>
      <p:sp>
        <p:nvSpPr>
          <p:cNvPr id="4" name="자유형: 도형 55">
            <a:extLst>
              <a:ext uri="{FF2B5EF4-FFF2-40B4-BE49-F238E27FC236}">
                <a16:creationId xmlns:a16="http://schemas.microsoft.com/office/drawing/2014/main" id="{D4AAFEF1-87DF-4DAE-9A17-E09401C0F1B9}"/>
              </a:ext>
            </a:extLst>
          </p:cNvPr>
          <p:cNvSpPr/>
          <p:nvPr/>
        </p:nvSpPr>
        <p:spPr>
          <a:xfrm>
            <a:off x="4848286" y="3142393"/>
            <a:ext cx="2479398" cy="2545135"/>
          </a:xfrm>
          <a:custGeom>
            <a:avLst/>
            <a:gdLst>
              <a:gd name="connsiteX0" fmla="*/ 1150510 w 2306734"/>
              <a:gd name="connsiteY0" fmla="*/ 0 h 2545135"/>
              <a:gd name="connsiteX1" fmla="*/ 1257994 w 2306734"/>
              <a:gd name="connsiteY1" fmla="*/ 0 h 2545135"/>
              <a:gd name="connsiteX2" fmla="*/ 1369590 w 2306734"/>
              <a:gd name="connsiteY2" fmla="*/ 1306465 h 2545135"/>
              <a:gd name="connsiteX3" fmla="*/ 1407581 w 2306734"/>
              <a:gd name="connsiteY3" fmla="*/ 1350335 h 2545135"/>
              <a:gd name="connsiteX4" fmla="*/ 1624338 w 2306734"/>
              <a:gd name="connsiteY4" fmla="*/ 1503312 h 2545135"/>
              <a:gd name="connsiteX5" fmla="*/ 1733275 w 2306734"/>
              <a:gd name="connsiteY5" fmla="*/ 1482313 h 2545135"/>
              <a:gd name="connsiteX6" fmla="*/ 1820687 w 2306734"/>
              <a:gd name="connsiteY6" fmla="*/ 1496631 h 2545135"/>
              <a:gd name="connsiteX7" fmla="*/ 2109550 w 2306734"/>
              <a:gd name="connsiteY7" fmla="*/ 1281367 h 2545135"/>
              <a:gd name="connsiteX8" fmla="*/ 2306734 w 2306734"/>
              <a:gd name="connsiteY8" fmla="*/ 1357093 h 2545135"/>
              <a:gd name="connsiteX9" fmla="*/ 2306734 w 2306734"/>
              <a:gd name="connsiteY9" fmla="*/ 2545135 h 2545135"/>
              <a:gd name="connsiteX10" fmla="*/ 0 w 2306734"/>
              <a:gd name="connsiteY10" fmla="*/ 2545135 h 2545135"/>
              <a:gd name="connsiteX11" fmla="*/ 0 w 2306734"/>
              <a:gd name="connsiteY11" fmla="*/ 1864764 h 2545135"/>
              <a:gd name="connsiteX12" fmla="*/ 210730 w 2306734"/>
              <a:gd name="connsiteY12" fmla="*/ 1778935 h 2545135"/>
              <a:gd name="connsiteX13" fmla="*/ 346789 w 2306734"/>
              <a:gd name="connsiteY13" fmla="*/ 1812526 h 2545135"/>
              <a:gd name="connsiteX14" fmla="*/ 539025 w 2306734"/>
              <a:gd name="connsiteY14" fmla="*/ 1602716 h 2545135"/>
              <a:gd name="connsiteX15" fmla="*/ 836862 w 2306734"/>
              <a:gd name="connsiteY15" fmla="*/ 1354583 h 2545135"/>
              <a:gd name="connsiteX16" fmla="*/ 861940 w 2306734"/>
              <a:gd name="connsiteY16" fmla="*/ 1358186 h 2545135"/>
              <a:gd name="connsiteX17" fmla="*/ 866201 w 2306734"/>
              <a:gd name="connsiteY17" fmla="*/ 1350335 h 2545135"/>
              <a:gd name="connsiteX18" fmla="*/ 981290 w 2306734"/>
              <a:gd name="connsiteY18" fmla="*/ 1245810 h 2545135"/>
              <a:gd name="connsiteX19" fmla="*/ 1046280 w 2306734"/>
              <a:gd name="connsiteY19" fmla="*/ 1220240 h 2545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06734" h="2545135">
                <a:moveTo>
                  <a:pt x="1150510" y="0"/>
                </a:moveTo>
                <a:lnTo>
                  <a:pt x="1257994" y="0"/>
                </a:lnTo>
                <a:lnTo>
                  <a:pt x="1369590" y="1306465"/>
                </a:lnTo>
                <a:lnTo>
                  <a:pt x="1407581" y="1350335"/>
                </a:lnTo>
                <a:cubicBezTo>
                  <a:pt x="1543841" y="1383039"/>
                  <a:pt x="1561230" y="1415744"/>
                  <a:pt x="1624338" y="1503312"/>
                </a:cubicBezTo>
                <a:cubicBezTo>
                  <a:pt x="1657942" y="1489486"/>
                  <a:pt x="1694771" y="1482313"/>
                  <a:pt x="1733275" y="1482313"/>
                </a:cubicBezTo>
                <a:cubicBezTo>
                  <a:pt x="1763818" y="1482313"/>
                  <a:pt x="1793307" y="1486827"/>
                  <a:pt x="1820687" y="1496631"/>
                </a:cubicBezTo>
                <a:cubicBezTo>
                  <a:pt x="1857174" y="1371843"/>
                  <a:pt x="1972797" y="1281367"/>
                  <a:pt x="2109550" y="1281367"/>
                </a:cubicBezTo>
                <a:cubicBezTo>
                  <a:pt x="2185561" y="1281367"/>
                  <a:pt x="2255041" y="1309319"/>
                  <a:pt x="2306734" y="1357093"/>
                </a:cubicBezTo>
                <a:lnTo>
                  <a:pt x="2306734" y="2545135"/>
                </a:lnTo>
                <a:lnTo>
                  <a:pt x="0" y="2545135"/>
                </a:lnTo>
                <a:lnTo>
                  <a:pt x="0" y="1864764"/>
                </a:lnTo>
                <a:cubicBezTo>
                  <a:pt x="54196" y="1811523"/>
                  <a:pt x="128658" y="1778935"/>
                  <a:pt x="210730" y="1778935"/>
                </a:cubicBezTo>
                <a:cubicBezTo>
                  <a:pt x="259882" y="1778935"/>
                  <a:pt x="306307" y="1790624"/>
                  <a:pt x="346789" y="1812526"/>
                </a:cubicBezTo>
                <a:cubicBezTo>
                  <a:pt x="369874" y="1713549"/>
                  <a:pt x="443556" y="1634731"/>
                  <a:pt x="539025" y="1602716"/>
                </a:cubicBezTo>
                <a:cubicBezTo>
                  <a:pt x="564520" y="1461492"/>
                  <a:pt x="688206" y="1354583"/>
                  <a:pt x="836862" y="1354583"/>
                </a:cubicBezTo>
                <a:lnTo>
                  <a:pt x="861940" y="1358186"/>
                </a:lnTo>
                <a:lnTo>
                  <a:pt x="866201" y="1350335"/>
                </a:lnTo>
                <a:cubicBezTo>
                  <a:pt x="895533" y="1306918"/>
                  <a:pt x="935036" y="1270937"/>
                  <a:pt x="981290" y="1245810"/>
                </a:cubicBezTo>
                <a:lnTo>
                  <a:pt x="1046280" y="12202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dirty="0"/>
          </a:p>
        </p:txBody>
      </p:sp>
      <p:sp>
        <p:nvSpPr>
          <p:cNvPr id="5" name="Oval 17">
            <a:extLst>
              <a:ext uri="{FF2B5EF4-FFF2-40B4-BE49-F238E27FC236}">
                <a16:creationId xmlns:a16="http://schemas.microsoft.com/office/drawing/2014/main" id="{E29EB3BA-3C62-4225-9C8E-B05382F3BC00}"/>
              </a:ext>
            </a:extLst>
          </p:cNvPr>
          <p:cNvSpPr/>
          <p:nvPr/>
        </p:nvSpPr>
        <p:spPr>
          <a:xfrm>
            <a:off x="5594048" y="1631154"/>
            <a:ext cx="1080103" cy="1777970"/>
          </a:xfrm>
          <a:custGeom>
            <a:avLst/>
            <a:gdLst>
              <a:gd name="connsiteX0" fmla="*/ 1355591 w 2487611"/>
              <a:gd name="connsiteY0" fmla="*/ 3081285 h 4007282"/>
              <a:gd name="connsiteX1" fmla="*/ 1668701 w 2487611"/>
              <a:gd name="connsiteY1" fmla="*/ 3381869 h 4007282"/>
              <a:gd name="connsiteX2" fmla="*/ 1698103 w 2487611"/>
              <a:gd name="connsiteY2" fmla="*/ 3725512 h 4007282"/>
              <a:gd name="connsiteX3" fmla="*/ 1503571 w 2487611"/>
              <a:gd name="connsiteY3" fmla="*/ 3508020 h 4007282"/>
              <a:gd name="connsiteX4" fmla="*/ 1461585 w 2487611"/>
              <a:gd name="connsiteY4" fmla="*/ 3721761 h 4007282"/>
              <a:gd name="connsiteX5" fmla="*/ 1244671 w 2487611"/>
              <a:gd name="connsiteY5" fmla="*/ 4007282 h 4007282"/>
              <a:gd name="connsiteX6" fmla="*/ 1079392 w 2487611"/>
              <a:gd name="connsiteY6" fmla="*/ 3701523 h 4007282"/>
              <a:gd name="connsiteX7" fmla="*/ 987763 w 2487611"/>
              <a:gd name="connsiteY7" fmla="*/ 3569325 h 4007282"/>
              <a:gd name="connsiteX8" fmla="*/ 854400 w 2487611"/>
              <a:gd name="connsiteY8" fmla="*/ 3636047 h 4007282"/>
              <a:gd name="connsiteX9" fmla="*/ 869102 w 2487611"/>
              <a:gd name="connsiteY9" fmla="*/ 3312632 h 4007282"/>
              <a:gd name="connsiteX10" fmla="*/ 1052587 w 2487611"/>
              <a:gd name="connsiteY10" fmla="*/ 3115087 h 4007282"/>
              <a:gd name="connsiteX11" fmla="*/ 1019981 w 2487611"/>
              <a:gd name="connsiteY11" fmla="*/ 3159110 h 4007282"/>
              <a:gd name="connsiteX12" fmla="*/ 1012121 w 2487611"/>
              <a:gd name="connsiteY12" fmla="*/ 3332027 h 4007282"/>
              <a:gd name="connsiteX13" fmla="*/ 1083424 w 2487611"/>
              <a:gd name="connsiteY13" fmla="*/ 3296354 h 4007282"/>
              <a:gd name="connsiteX14" fmla="*/ 1132416 w 2487611"/>
              <a:gd name="connsiteY14" fmla="*/ 3367034 h 4007282"/>
              <a:gd name="connsiteX15" fmla="*/ 1220783 w 2487611"/>
              <a:gd name="connsiteY15" fmla="*/ 3530511 h 4007282"/>
              <a:gd name="connsiteX16" fmla="*/ 1336759 w 2487611"/>
              <a:gd name="connsiteY16" fmla="*/ 3377854 h 4007282"/>
              <a:gd name="connsiteX17" fmla="*/ 1359207 w 2487611"/>
              <a:gd name="connsiteY17" fmla="*/ 3263575 h 4007282"/>
              <a:gd name="connsiteX18" fmla="*/ 1463216 w 2487611"/>
              <a:gd name="connsiteY18" fmla="*/ 3379859 h 4007282"/>
              <a:gd name="connsiteX19" fmla="*/ 1447496 w 2487611"/>
              <a:gd name="connsiteY19" fmla="*/ 3196127 h 4007282"/>
              <a:gd name="connsiteX20" fmla="*/ 1355591 w 2487611"/>
              <a:gd name="connsiteY20" fmla="*/ 3081285 h 4007282"/>
              <a:gd name="connsiteX21" fmla="*/ 803026 w 2487611"/>
              <a:gd name="connsiteY21" fmla="*/ 2773720 h 4007282"/>
              <a:gd name="connsiteX22" fmla="*/ 1689473 w 2487611"/>
              <a:gd name="connsiteY22" fmla="*/ 2773720 h 4007282"/>
              <a:gd name="connsiteX23" fmla="*/ 1482985 w 2487611"/>
              <a:gd name="connsiteY23" fmla="*/ 3053768 h 4007282"/>
              <a:gd name="connsiteX24" fmla="*/ 1009514 w 2487611"/>
              <a:gd name="connsiteY24" fmla="*/ 3053768 h 4007282"/>
              <a:gd name="connsiteX25" fmla="*/ 803026 w 2487611"/>
              <a:gd name="connsiteY25" fmla="*/ 2773720 h 4007282"/>
              <a:gd name="connsiteX26" fmla="*/ 1246249 w 2487611"/>
              <a:gd name="connsiteY26" fmla="*/ 1473655 h 4007282"/>
              <a:gd name="connsiteX27" fmla="*/ 1346518 w 2487611"/>
              <a:gd name="connsiteY27" fmla="*/ 1573924 h 4007282"/>
              <a:gd name="connsiteX28" fmla="*/ 1246249 w 2487611"/>
              <a:gd name="connsiteY28" fmla="*/ 1674193 h 4007282"/>
              <a:gd name="connsiteX29" fmla="*/ 1145980 w 2487611"/>
              <a:gd name="connsiteY29" fmla="*/ 1573924 h 4007282"/>
              <a:gd name="connsiteX30" fmla="*/ 1246249 w 2487611"/>
              <a:gd name="connsiteY30" fmla="*/ 1473655 h 4007282"/>
              <a:gd name="connsiteX31" fmla="*/ 1246249 w 2487611"/>
              <a:gd name="connsiteY31" fmla="*/ 1404149 h 4007282"/>
              <a:gd name="connsiteX32" fmla="*/ 1076474 w 2487611"/>
              <a:gd name="connsiteY32" fmla="*/ 1573924 h 4007282"/>
              <a:gd name="connsiteX33" fmla="*/ 1246249 w 2487611"/>
              <a:gd name="connsiteY33" fmla="*/ 1743699 h 4007282"/>
              <a:gd name="connsiteX34" fmla="*/ 1416024 w 2487611"/>
              <a:gd name="connsiteY34" fmla="*/ 1573924 h 4007282"/>
              <a:gd name="connsiteX35" fmla="*/ 1246249 w 2487611"/>
              <a:gd name="connsiteY35" fmla="*/ 1404149 h 4007282"/>
              <a:gd name="connsiteX36" fmla="*/ 1246249 w 2487611"/>
              <a:gd name="connsiteY36" fmla="*/ 650779 h 4007282"/>
              <a:gd name="connsiteX37" fmla="*/ 1446787 w 2487611"/>
              <a:gd name="connsiteY37" fmla="*/ 851317 h 4007282"/>
              <a:gd name="connsiteX38" fmla="*/ 1246249 w 2487611"/>
              <a:gd name="connsiteY38" fmla="*/ 1051855 h 4007282"/>
              <a:gd name="connsiteX39" fmla="*/ 1045711 w 2487611"/>
              <a:gd name="connsiteY39" fmla="*/ 851317 h 4007282"/>
              <a:gd name="connsiteX40" fmla="*/ 1246249 w 2487611"/>
              <a:gd name="connsiteY40" fmla="*/ 650779 h 4007282"/>
              <a:gd name="connsiteX41" fmla="*/ 1246249 w 2487611"/>
              <a:gd name="connsiteY41" fmla="*/ 511767 h 4007282"/>
              <a:gd name="connsiteX42" fmla="*/ 906699 w 2487611"/>
              <a:gd name="connsiteY42" fmla="*/ 851317 h 4007282"/>
              <a:gd name="connsiteX43" fmla="*/ 1246249 w 2487611"/>
              <a:gd name="connsiteY43" fmla="*/ 1190867 h 4007282"/>
              <a:gd name="connsiteX44" fmla="*/ 1585799 w 2487611"/>
              <a:gd name="connsiteY44" fmla="*/ 851317 h 4007282"/>
              <a:gd name="connsiteX45" fmla="*/ 1246249 w 2487611"/>
              <a:gd name="connsiteY45" fmla="*/ 511767 h 4007282"/>
              <a:gd name="connsiteX46" fmla="*/ 1236486 w 2487611"/>
              <a:gd name="connsiteY46" fmla="*/ 0 h 4007282"/>
              <a:gd name="connsiteX47" fmla="*/ 1243449 w 2487611"/>
              <a:gd name="connsiteY47" fmla="*/ 468 h 4007282"/>
              <a:gd name="connsiteX48" fmla="*/ 1250411 w 2487611"/>
              <a:gd name="connsiteY48" fmla="*/ 0 h 4007282"/>
              <a:gd name="connsiteX49" fmla="*/ 1891856 w 2487611"/>
              <a:gd name="connsiteY49" fmla="*/ 602756 h 4007282"/>
              <a:gd name="connsiteX50" fmla="*/ 2096831 w 2487611"/>
              <a:gd name="connsiteY50" fmla="*/ 1442023 h 4007282"/>
              <a:gd name="connsiteX51" fmla="*/ 2003408 w 2487611"/>
              <a:gd name="connsiteY51" fmla="*/ 1943608 h 4007282"/>
              <a:gd name="connsiteX52" fmla="*/ 2224895 w 2487611"/>
              <a:gd name="connsiteY52" fmla="*/ 2078968 h 4007282"/>
              <a:gd name="connsiteX53" fmla="*/ 2487611 w 2487611"/>
              <a:gd name="connsiteY53" fmla="*/ 2809123 h 4007282"/>
              <a:gd name="connsiteX54" fmla="*/ 1777602 w 2487611"/>
              <a:gd name="connsiteY54" fmla="*/ 2545137 h 4007282"/>
              <a:gd name="connsiteX55" fmla="*/ 1697050 w 2487611"/>
              <a:gd name="connsiteY55" fmla="*/ 2693117 h 4007282"/>
              <a:gd name="connsiteX56" fmla="*/ 789847 w 2487611"/>
              <a:gd name="connsiteY56" fmla="*/ 2693117 h 4007282"/>
              <a:gd name="connsiteX57" fmla="*/ 709405 w 2487611"/>
              <a:gd name="connsiteY57" fmla="*/ 2545362 h 4007282"/>
              <a:gd name="connsiteX58" fmla="*/ 0 w 2487611"/>
              <a:gd name="connsiteY58" fmla="*/ 2809123 h 4007282"/>
              <a:gd name="connsiteX59" fmla="*/ 262716 w 2487611"/>
              <a:gd name="connsiteY59" fmla="*/ 2078968 h 4007282"/>
              <a:gd name="connsiteX60" fmla="*/ 483603 w 2487611"/>
              <a:gd name="connsiteY60" fmla="*/ 1943974 h 4007282"/>
              <a:gd name="connsiteX61" fmla="*/ 390066 w 2487611"/>
              <a:gd name="connsiteY61" fmla="*/ 1442023 h 4007282"/>
              <a:gd name="connsiteX62" fmla="*/ 595041 w 2487611"/>
              <a:gd name="connsiteY62" fmla="*/ 602756 h 4007282"/>
              <a:gd name="connsiteX63" fmla="*/ 1236486 w 2487611"/>
              <a:gd name="connsiteY63" fmla="*/ 0 h 4007282"/>
              <a:gd name="connsiteX0" fmla="*/ 1355591 w 2487611"/>
              <a:gd name="connsiteY0" fmla="*/ 3081285 h 4007282"/>
              <a:gd name="connsiteX1" fmla="*/ 1668701 w 2487611"/>
              <a:gd name="connsiteY1" fmla="*/ 3381869 h 4007282"/>
              <a:gd name="connsiteX2" fmla="*/ 1698103 w 2487611"/>
              <a:gd name="connsiteY2" fmla="*/ 3725512 h 4007282"/>
              <a:gd name="connsiteX3" fmla="*/ 1503571 w 2487611"/>
              <a:gd name="connsiteY3" fmla="*/ 3508020 h 4007282"/>
              <a:gd name="connsiteX4" fmla="*/ 1461585 w 2487611"/>
              <a:gd name="connsiteY4" fmla="*/ 3721761 h 4007282"/>
              <a:gd name="connsiteX5" fmla="*/ 1244671 w 2487611"/>
              <a:gd name="connsiteY5" fmla="*/ 4007282 h 4007282"/>
              <a:gd name="connsiteX6" fmla="*/ 1079392 w 2487611"/>
              <a:gd name="connsiteY6" fmla="*/ 3701523 h 4007282"/>
              <a:gd name="connsiteX7" fmla="*/ 987763 w 2487611"/>
              <a:gd name="connsiteY7" fmla="*/ 3569325 h 4007282"/>
              <a:gd name="connsiteX8" fmla="*/ 854400 w 2487611"/>
              <a:gd name="connsiteY8" fmla="*/ 3636047 h 4007282"/>
              <a:gd name="connsiteX9" fmla="*/ 869102 w 2487611"/>
              <a:gd name="connsiteY9" fmla="*/ 3312632 h 4007282"/>
              <a:gd name="connsiteX10" fmla="*/ 1052587 w 2487611"/>
              <a:gd name="connsiteY10" fmla="*/ 3115087 h 4007282"/>
              <a:gd name="connsiteX11" fmla="*/ 1019981 w 2487611"/>
              <a:gd name="connsiteY11" fmla="*/ 3159110 h 4007282"/>
              <a:gd name="connsiteX12" fmla="*/ 1012121 w 2487611"/>
              <a:gd name="connsiteY12" fmla="*/ 3332027 h 4007282"/>
              <a:gd name="connsiteX13" fmla="*/ 1083424 w 2487611"/>
              <a:gd name="connsiteY13" fmla="*/ 3296354 h 4007282"/>
              <a:gd name="connsiteX14" fmla="*/ 1132416 w 2487611"/>
              <a:gd name="connsiteY14" fmla="*/ 3367034 h 4007282"/>
              <a:gd name="connsiteX15" fmla="*/ 1220783 w 2487611"/>
              <a:gd name="connsiteY15" fmla="*/ 3530511 h 4007282"/>
              <a:gd name="connsiteX16" fmla="*/ 1336759 w 2487611"/>
              <a:gd name="connsiteY16" fmla="*/ 3377854 h 4007282"/>
              <a:gd name="connsiteX17" fmla="*/ 1359207 w 2487611"/>
              <a:gd name="connsiteY17" fmla="*/ 3263575 h 4007282"/>
              <a:gd name="connsiteX18" fmla="*/ 1463216 w 2487611"/>
              <a:gd name="connsiteY18" fmla="*/ 3379859 h 4007282"/>
              <a:gd name="connsiteX19" fmla="*/ 1447496 w 2487611"/>
              <a:gd name="connsiteY19" fmla="*/ 3196127 h 4007282"/>
              <a:gd name="connsiteX20" fmla="*/ 1355591 w 2487611"/>
              <a:gd name="connsiteY20" fmla="*/ 3081285 h 4007282"/>
              <a:gd name="connsiteX21" fmla="*/ 803026 w 2487611"/>
              <a:gd name="connsiteY21" fmla="*/ 2773720 h 4007282"/>
              <a:gd name="connsiteX22" fmla="*/ 1689473 w 2487611"/>
              <a:gd name="connsiteY22" fmla="*/ 2773720 h 4007282"/>
              <a:gd name="connsiteX23" fmla="*/ 1482985 w 2487611"/>
              <a:gd name="connsiteY23" fmla="*/ 3053768 h 4007282"/>
              <a:gd name="connsiteX24" fmla="*/ 1009514 w 2487611"/>
              <a:gd name="connsiteY24" fmla="*/ 3053768 h 4007282"/>
              <a:gd name="connsiteX25" fmla="*/ 803026 w 2487611"/>
              <a:gd name="connsiteY25" fmla="*/ 2773720 h 4007282"/>
              <a:gd name="connsiteX26" fmla="*/ 1246249 w 2487611"/>
              <a:gd name="connsiteY26" fmla="*/ 1473655 h 4007282"/>
              <a:gd name="connsiteX27" fmla="*/ 1346518 w 2487611"/>
              <a:gd name="connsiteY27" fmla="*/ 1573924 h 4007282"/>
              <a:gd name="connsiteX28" fmla="*/ 1246249 w 2487611"/>
              <a:gd name="connsiteY28" fmla="*/ 1674193 h 4007282"/>
              <a:gd name="connsiteX29" fmla="*/ 1145980 w 2487611"/>
              <a:gd name="connsiteY29" fmla="*/ 1573924 h 4007282"/>
              <a:gd name="connsiteX30" fmla="*/ 1246249 w 2487611"/>
              <a:gd name="connsiteY30" fmla="*/ 1473655 h 4007282"/>
              <a:gd name="connsiteX31" fmla="*/ 1246249 w 2487611"/>
              <a:gd name="connsiteY31" fmla="*/ 1404149 h 4007282"/>
              <a:gd name="connsiteX32" fmla="*/ 1076474 w 2487611"/>
              <a:gd name="connsiteY32" fmla="*/ 1573924 h 4007282"/>
              <a:gd name="connsiteX33" fmla="*/ 1246249 w 2487611"/>
              <a:gd name="connsiteY33" fmla="*/ 1743699 h 4007282"/>
              <a:gd name="connsiteX34" fmla="*/ 1416024 w 2487611"/>
              <a:gd name="connsiteY34" fmla="*/ 1573924 h 4007282"/>
              <a:gd name="connsiteX35" fmla="*/ 1246249 w 2487611"/>
              <a:gd name="connsiteY35" fmla="*/ 1404149 h 4007282"/>
              <a:gd name="connsiteX36" fmla="*/ 1246249 w 2487611"/>
              <a:gd name="connsiteY36" fmla="*/ 650779 h 4007282"/>
              <a:gd name="connsiteX37" fmla="*/ 1446787 w 2487611"/>
              <a:gd name="connsiteY37" fmla="*/ 851317 h 4007282"/>
              <a:gd name="connsiteX38" fmla="*/ 1246249 w 2487611"/>
              <a:gd name="connsiteY38" fmla="*/ 1051855 h 4007282"/>
              <a:gd name="connsiteX39" fmla="*/ 1045711 w 2487611"/>
              <a:gd name="connsiteY39" fmla="*/ 851317 h 4007282"/>
              <a:gd name="connsiteX40" fmla="*/ 1246249 w 2487611"/>
              <a:gd name="connsiteY40" fmla="*/ 650779 h 4007282"/>
              <a:gd name="connsiteX41" fmla="*/ 1246249 w 2487611"/>
              <a:gd name="connsiteY41" fmla="*/ 511767 h 4007282"/>
              <a:gd name="connsiteX42" fmla="*/ 906699 w 2487611"/>
              <a:gd name="connsiteY42" fmla="*/ 851317 h 4007282"/>
              <a:gd name="connsiteX43" fmla="*/ 1246249 w 2487611"/>
              <a:gd name="connsiteY43" fmla="*/ 1190867 h 4007282"/>
              <a:gd name="connsiteX44" fmla="*/ 1585799 w 2487611"/>
              <a:gd name="connsiteY44" fmla="*/ 851317 h 4007282"/>
              <a:gd name="connsiteX45" fmla="*/ 1246249 w 2487611"/>
              <a:gd name="connsiteY45" fmla="*/ 511767 h 4007282"/>
              <a:gd name="connsiteX46" fmla="*/ 1236486 w 2487611"/>
              <a:gd name="connsiteY46" fmla="*/ 0 h 4007282"/>
              <a:gd name="connsiteX47" fmla="*/ 1243449 w 2487611"/>
              <a:gd name="connsiteY47" fmla="*/ 468 h 4007282"/>
              <a:gd name="connsiteX48" fmla="*/ 1250411 w 2487611"/>
              <a:gd name="connsiteY48" fmla="*/ 0 h 4007282"/>
              <a:gd name="connsiteX49" fmla="*/ 1891856 w 2487611"/>
              <a:gd name="connsiteY49" fmla="*/ 602756 h 4007282"/>
              <a:gd name="connsiteX50" fmla="*/ 2096831 w 2487611"/>
              <a:gd name="connsiteY50" fmla="*/ 1442023 h 4007282"/>
              <a:gd name="connsiteX51" fmla="*/ 2003408 w 2487611"/>
              <a:gd name="connsiteY51" fmla="*/ 1943608 h 4007282"/>
              <a:gd name="connsiteX52" fmla="*/ 2224895 w 2487611"/>
              <a:gd name="connsiteY52" fmla="*/ 2078968 h 4007282"/>
              <a:gd name="connsiteX53" fmla="*/ 2487611 w 2487611"/>
              <a:gd name="connsiteY53" fmla="*/ 2809123 h 4007282"/>
              <a:gd name="connsiteX54" fmla="*/ 1777602 w 2487611"/>
              <a:gd name="connsiteY54" fmla="*/ 2545137 h 4007282"/>
              <a:gd name="connsiteX55" fmla="*/ 1697050 w 2487611"/>
              <a:gd name="connsiteY55" fmla="*/ 2693117 h 4007282"/>
              <a:gd name="connsiteX56" fmla="*/ 789847 w 2487611"/>
              <a:gd name="connsiteY56" fmla="*/ 2693117 h 4007282"/>
              <a:gd name="connsiteX57" fmla="*/ 709405 w 2487611"/>
              <a:gd name="connsiteY57" fmla="*/ 2545362 h 4007282"/>
              <a:gd name="connsiteX58" fmla="*/ 0 w 2487611"/>
              <a:gd name="connsiteY58" fmla="*/ 2809123 h 4007282"/>
              <a:gd name="connsiteX59" fmla="*/ 262716 w 2487611"/>
              <a:gd name="connsiteY59" fmla="*/ 2078968 h 4007282"/>
              <a:gd name="connsiteX60" fmla="*/ 483603 w 2487611"/>
              <a:gd name="connsiteY60" fmla="*/ 1943974 h 4007282"/>
              <a:gd name="connsiteX61" fmla="*/ 390066 w 2487611"/>
              <a:gd name="connsiteY61" fmla="*/ 1442023 h 4007282"/>
              <a:gd name="connsiteX62" fmla="*/ 595041 w 2487611"/>
              <a:gd name="connsiteY62" fmla="*/ 602756 h 4007282"/>
              <a:gd name="connsiteX63" fmla="*/ 1236486 w 2487611"/>
              <a:gd name="connsiteY63" fmla="*/ 0 h 4007282"/>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0411 w 2487611"/>
              <a:gd name="connsiteY48" fmla="*/ 101253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91732 h 4117729"/>
              <a:gd name="connsiteX1" fmla="*/ 1668701 w 2487611"/>
              <a:gd name="connsiteY1" fmla="*/ 3492316 h 4117729"/>
              <a:gd name="connsiteX2" fmla="*/ 1698103 w 2487611"/>
              <a:gd name="connsiteY2" fmla="*/ 3835959 h 4117729"/>
              <a:gd name="connsiteX3" fmla="*/ 1503571 w 2487611"/>
              <a:gd name="connsiteY3" fmla="*/ 3618467 h 4117729"/>
              <a:gd name="connsiteX4" fmla="*/ 1461585 w 2487611"/>
              <a:gd name="connsiteY4" fmla="*/ 3832208 h 4117729"/>
              <a:gd name="connsiteX5" fmla="*/ 1244671 w 2487611"/>
              <a:gd name="connsiteY5" fmla="*/ 4117729 h 4117729"/>
              <a:gd name="connsiteX6" fmla="*/ 1079392 w 2487611"/>
              <a:gd name="connsiteY6" fmla="*/ 3811970 h 4117729"/>
              <a:gd name="connsiteX7" fmla="*/ 987763 w 2487611"/>
              <a:gd name="connsiteY7" fmla="*/ 3679772 h 4117729"/>
              <a:gd name="connsiteX8" fmla="*/ 854400 w 2487611"/>
              <a:gd name="connsiteY8" fmla="*/ 3746494 h 4117729"/>
              <a:gd name="connsiteX9" fmla="*/ 869102 w 2487611"/>
              <a:gd name="connsiteY9" fmla="*/ 3423079 h 4117729"/>
              <a:gd name="connsiteX10" fmla="*/ 1052587 w 2487611"/>
              <a:gd name="connsiteY10" fmla="*/ 3225534 h 4117729"/>
              <a:gd name="connsiteX11" fmla="*/ 1019981 w 2487611"/>
              <a:gd name="connsiteY11" fmla="*/ 3269557 h 4117729"/>
              <a:gd name="connsiteX12" fmla="*/ 1012121 w 2487611"/>
              <a:gd name="connsiteY12" fmla="*/ 3442474 h 4117729"/>
              <a:gd name="connsiteX13" fmla="*/ 1083424 w 2487611"/>
              <a:gd name="connsiteY13" fmla="*/ 3406801 h 4117729"/>
              <a:gd name="connsiteX14" fmla="*/ 1132416 w 2487611"/>
              <a:gd name="connsiteY14" fmla="*/ 3477481 h 4117729"/>
              <a:gd name="connsiteX15" fmla="*/ 1220783 w 2487611"/>
              <a:gd name="connsiteY15" fmla="*/ 3640958 h 4117729"/>
              <a:gd name="connsiteX16" fmla="*/ 1336759 w 2487611"/>
              <a:gd name="connsiteY16" fmla="*/ 3488301 h 4117729"/>
              <a:gd name="connsiteX17" fmla="*/ 1359207 w 2487611"/>
              <a:gd name="connsiteY17" fmla="*/ 3374022 h 4117729"/>
              <a:gd name="connsiteX18" fmla="*/ 1463216 w 2487611"/>
              <a:gd name="connsiteY18" fmla="*/ 3490306 h 4117729"/>
              <a:gd name="connsiteX19" fmla="*/ 1447496 w 2487611"/>
              <a:gd name="connsiteY19" fmla="*/ 3306574 h 4117729"/>
              <a:gd name="connsiteX20" fmla="*/ 1355591 w 2487611"/>
              <a:gd name="connsiteY20" fmla="*/ 3191732 h 4117729"/>
              <a:gd name="connsiteX21" fmla="*/ 803026 w 2487611"/>
              <a:gd name="connsiteY21" fmla="*/ 2884167 h 4117729"/>
              <a:gd name="connsiteX22" fmla="*/ 1689473 w 2487611"/>
              <a:gd name="connsiteY22" fmla="*/ 2884167 h 4117729"/>
              <a:gd name="connsiteX23" fmla="*/ 1482985 w 2487611"/>
              <a:gd name="connsiteY23" fmla="*/ 3164215 h 4117729"/>
              <a:gd name="connsiteX24" fmla="*/ 1009514 w 2487611"/>
              <a:gd name="connsiteY24" fmla="*/ 3164215 h 4117729"/>
              <a:gd name="connsiteX25" fmla="*/ 803026 w 2487611"/>
              <a:gd name="connsiteY25" fmla="*/ 2884167 h 4117729"/>
              <a:gd name="connsiteX26" fmla="*/ 1246249 w 2487611"/>
              <a:gd name="connsiteY26" fmla="*/ 1584102 h 4117729"/>
              <a:gd name="connsiteX27" fmla="*/ 1346518 w 2487611"/>
              <a:gd name="connsiteY27" fmla="*/ 1684371 h 4117729"/>
              <a:gd name="connsiteX28" fmla="*/ 1246249 w 2487611"/>
              <a:gd name="connsiteY28" fmla="*/ 1784640 h 4117729"/>
              <a:gd name="connsiteX29" fmla="*/ 1145980 w 2487611"/>
              <a:gd name="connsiteY29" fmla="*/ 1684371 h 4117729"/>
              <a:gd name="connsiteX30" fmla="*/ 1246249 w 2487611"/>
              <a:gd name="connsiteY30" fmla="*/ 1584102 h 4117729"/>
              <a:gd name="connsiteX31" fmla="*/ 1246249 w 2487611"/>
              <a:gd name="connsiteY31" fmla="*/ 1514596 h 4117729"/>
              <a:gd name="connsiteX32" fmla="*/ 1076474 w 2487611"/>
              <a:gd name="connsiteY32" fmla="*/ 1684371 h 4117729"/>
              <a:gd name="connsiteX33" fmla="*/ 1246249 w 2487611"/>
              <a:gd name="connsiteY33" fmla="*/ 1854146 h 4117729"/>
              <a:gd name="connsiteX34" fmla="*/ 1416024 w 2487611"/>
              <a:gd name="connsiteY34" fmla="*/ 1684371 h 4117729"/>
              <a:gd name="connsiteX35" fmla="*/ 1246249 w 2487611"/>
              <a:gd name="connsiteY35" fmla="*/ 1514596 h 4117729"/>
              <a:gd name="connsiteX36" fmla="*/ 1246249 w 2487611"/>
              <a:gd name="connsiteY36" fmla="*/ 761226 h 4117729"/>
              <a:gd name="connsiteX37" fmla="*/ 1446787 w 2487611"/>
              <a:gd name="connsiteY37" fmla="*/ 961764 h 4117729"/>
              <a:gd name="connsiteX38" fmla="*/ 1246249 w 2487611"/>
              <a:gd name="connsiteY38" fmla="*/ 1162302 h 4117729"/>
              <a:gd name="connsiteX39" fmla="*/ 1045711 w 2487611"/>
              <a:gd name="connsiteY39" fmla="*/ 961764 h 4117729"/>
              <a:gd name="connsiteX40" fmla="*/ 1246249 w 2487611"/>
              <a:gd name="connsiteY40" fmla="*/ 761226 h 4117729"/>
              <a:gd name="connsiteX41" fmla="*/ 1246249 w 2487611"/>
              <a:gd name="connsiteY41" fmla="*/ 622214 h 4117729"/>
              <a:gd name="connsiteX42" fmla="*/ 906699 w 2487611"/>
              <a:gd name="connsiteY42" fmla="*/ 961764 h 4117729"/>
              <a:gd name="connsiteX43" fmla="*/ 1246249 w 2487611"/>
              <a:gd name="connsiteY43" fmla="*/ 1301314 h 4117729"/>
              <a:gd name="connsiteX44" fmla="*/ 1585799 w 2487611"/>
              <a:gd name="connsiteY44" fmla="*/ 961764 h 4117729"/>
              <a:gd name="connsiteX45" fmla="*/ 1246249 w 2487611"/>
              <a:gd name="connsiteY45" fmla="*/ 622214 h 4117729"/>
              <a:gd name="connsiteX46" fmla="*/ 1237076 w 2487611"/>
              <a:gd name="connsiteY46" fmla="*/ 0 h 4117729"/>
              <a:gd name="connsiteX47" fmla="*/ 1243449 w 2487611"/>
              <a:gd name="connsiteY47" fmla="*/ 110915 h 4117729"/>
              <a:gd name="connsiteX48" fmla="*/ 1258169 w 2487611"/>
              <a:gd name="connsiteY48" fmla="*/ 12605 h 4117729"/>
              <a:gd name="connsiteX49" fmla="*/ 1891856 w 2487611"/>
              <a:gd name="connsiteY49" fmla="*/ 713203 h 4117729"/>
              <a:gd name="connsiteX50" fmla="*/ 2096831 w 2487611"/>
              <a:gd name="connsiteY50" fmla="*/ 1552470 h 4117729"/>
              <a:gd name="connsiteX51" fmla="*/ 2003408 w 2487611"/>
              <a:gd name="connsiteY51" fmla="*/ 2054055 h 4117729"/>
              <a:gd name="connsiteX52" fmla="*/ 2224895 w 2487611"/>
              <a:gd name="connsiteY52" fmla="*/ 2189415 h 4117729"/>
              <a:gd name="connsiteX53" fmla="*/ 2487611 w 2487611"/>
              <a:gd name="connsiteY53" fmla="*/ 2919570 h 4117729"/>
              <a:gd name="connsiteX54" fmla="*/ 1777602 w 2487611"/>
              <a:gd name="connsiteY54" fmla="*/ 2655584 h 4117729"/>
              <a:gd name="connsiteX55" fmla="*/ 1697050 w 2487611"/>
              <a:gd name="connsiteY55" fmla="*/ 2803564 h 4117729"/>
              <a:gd name="connsiteX56" fmla="*/ 789847 w 2487611"/>
              <a:gd name="connsiteY56" fmla="*/ 2803564 h 4117729"/>
              <a:gd name="connsiteX57" fmla="*/ 709405 w 2487611"/>
              <a:gd name="connsiteY57" fmla="*/ 2655809 h 4117729"/>
              <a:gd name="connsiteX58" fmla="*/ 0 w 2487611"/>
              <a:gd name="connsiteY58" fmla="*/ 2919570 h 4117729"/>
              <a:gd name="connsiteX59" fmla="*/ 262716 w 2487611"/>
              <a:gd name="connsiteY59" fmla="*/ 2189415 h 4117729"/>
              <a:gd name="connsiteX60" fmla="*/ 483603 w 2487611"/>
              <a:gd name="connsiteY60" fmla="*/ 2054421 h 4117729"/>
              <a:gd name="connsiteX61" fmla="*/ 390066 w 2487611"/>
              <a:gd name="connsiteY61" fmla="*/ 1552470 h 4117729"/>
              <a:gd name="connsiteX62" fmla="*/ 595041 w 2487611"/>
              <a:gd name="connsiteY62" fmla="*/ 713203 h 4117729"/>
              <a:gd name="connsiteX63" fmla="*/ 1237076 w 2487611"/>
              <a:gd name="connsiteY63" fmla="*/ 0 h 4117729"/>
              <a:gd name="connsiteX0" fmla="*/ 1355591 w 2487611"/>
              <a:gd name="connsiteY0" fmla="*/ 3197172 h 4123169"/>
              <a:gd name="connsiteX1" fmla="*/ 1668701 w 2487611"/>
              <a:gd name="connsiteY1" fmla="*/ 3497756 h 4123169"/>
              <a:gd name="connsiteX2" fmla="*/ 1698103 w 2487611"/>
              <a:gd name="connsiteY2" fmla="*/ 3841399 h 4123169"/>
              <a:gd name="connsiteX3" fmla="*/ 1503571 w 2487611"/>
              <a:gd name="connsiteY3" fmla="*/ 3623907 h 4123169"/>
              <a:gd name="connsiteX4" fmla="*/ 1461585 w 2487611"/>
              <a:gd name="connsiteY4" fmla="*/ 3837648 h 4123169"/>
              <a:gd name="connsiteX5" fmla="*/ 1244671 w 2487611"/>
              <a:gd name="connsiteY5" fmla="*/ 4123169 h 4123169"/>
              <a:gd name="connsiteX6" fmla="*/ 1079392 w 2487611"/>
              <a:gd name="connsiteY6" fmla="*/ 3817410 h 4123169"/>
              <a:gd name="connsiteX7" fmla="*/ 987763 w 2487611"/>
              <a:gd name="connsiteY7" fmla="*/ 3685212 h 4123169"/>
              <a:gd name="connsiteX8" fmla="*/ 854400 w 2487611"/>
              <a:gd name="connsiteY8" fmla="*/ 3751934 h 4123169"/>
              <a:gd name="connsiteX9" fmla="*/ 869102 w 2487611"/>
              <a:gd name="connsiteY9" fmla="*/ 3428519 h 4123169"/>
              <a:gd name="connsiteX10" fmla="*/ 1052587 w 2487611"/>
              <a:gd name="connsiteY10" fmla="*/ 3230974 h 4123169"/>
              <a:gd name="connsiteX11" fmla="*/ 1019981 w 2487611"/>
              <a:gd name="connsiteY11" fmla="*/ 3274997 h 4123169"/>
              <a:gd name="connsiteX12" fmla="*/ 1012121 w 2487611"/>
              <a:gd name="connsiteY12" fmla="*/ 3447914 h 4123169"/>
              <a:gd name="connsiteX13" fmla="*/ 1083424 w 2487611"/>
              <a:gd name="connsiteY13" fmla="*/ 3412241 h 4123169"/>
              <a:gd name="connsiteX14" fmla="*/ 1132416 w 2487611"/>
              <a:gd name="connsiteY14" fmla="*/ 3482921 h 4123169"/>
              <a:gd name="connsiteX15" fmla="*/ 1220783 w 2487611"/>
              <a:gd name="connsiteY15" fmla="*/ 3646398 h 4123169"/>
              <a:gd name="connsiteX16" fmla="*/ 1336759 w 2487611"/>
              <a:gd name="connsiteY16" fmla="*/ 3493741 h 4123169"/>
              <a:gd name="connsiteX17" fmla="*/ 1359207 w 2487611"/>
              <a:gd name="connsiteY17" fmla="*/ 3379462 h 4123169"/>
              <a:gd name="connsiteX18" fmla="*/ 1463216 w 2487611"/>
              <a:gd name="connsiteY18" fmla="*/ 3495746 h 4123169"/>
              <a:gd name="connsiteX19" fmla="*/ 1447496 w 2487611"/>
              <a:gd name="connsiteY19" fmla="*/ 3312014 h 4123169"/>
              <a:gd name="connsiteX20" fmla="*/ 1355591 w 2487611"/>
              <a:gd name="connsiteY20" fmla="*/ 3197172 h 4123169"/>
              <a:gd name="connsiteX21" fmla="*/ 803026 w 2487611"/>
              <a:gd name="connsiteY21" fmla="*/ 2889607 h 4123169"/>
              <a:gd name="connsiteX22" fmla="*/ 1689473 w 2487611"/>
              <a:gd name="connsiteY22" fmla="*/ 2889607 h 4123169"/>
              <a:gd name="connsiteX23" fmla="*/ 1482985 w 2487611"/>
              <a:gd name="connsiteY23" fmla="*/ 3169655 h 4123169"/>
              <a:gd name="connsiteX24" fmla="*/ 1009514 w 2487611"/>
              <a:gd name="connsiteY24" fmla="*/ 3169655 h 4123169"/>
              <a:gd name="connsiteX25" fmla="*/ 803026 w 2487611"/>
              <a:gd name="connsiteY25" fmla="*/ 2889607 h 4123169"/>
              <a:gd name="connsiteX26" fmla="*/ 1246249 w 2487611"/>
              <a:gd name="connsiteY26" fmla="*/ 1589542 h 4123169"/>
              <a:gd name="connsiteX27" fmla="*/ 1346518 w 2487611"/>
              <a:gd name="connsiteY27" fmla="*/ 1689811 h 4123169"/>
              <a:gd name="connsiteX28" fmla="*/ 1246249 w 2487611"/>
              <a:gd name="connsiteY28" fmla="*/ 1790080 h 4123169"/>
              <a:gd name="connsiteX29" fmla="*/ 1145980 w 2487611"/>
              <a:gd name="connsiteY29" fmla="*/ 1689811 h 4123169"/>
              <a:gd name="connsiteX30" fmla="*/ 1246249 w 2487611"/>
              <a:gd name="connsiteY30" fmla="*/ 1589542 h 4123169"/>
              <a:gd name="connsiteX31" fmla="*/ 1246249 w 2487611"/>
              <a:gd name="connsiteY31" fmla="*/ 1520036 h 4123169"/>
              <a:gd name="connsiteX32" fmla="*/ 1076474 w 2487611"/>
              <a:gd name="connsiteY32" fmla="*/ 1689811 h 4123169"/>
              <a:gd name="connsiteX33" fmla="*/ 1246249 w 2487611"/>
              <a:gd name="connsiteY33" fmla="*/ 1859586 h 4123169"/>
              <a:gd name="connsiteX34" fmla="*/ 1416024 w 2487611"/>
              <a:gd name="connsiteY34" fmla="*/ 1689811 h 4123169"/>
              <a:gd name="connsiteX35" fmla="*/ 1246249 w 2487611"/>
              <a:gd name="connsiteY35" fmla="*/ 1520036 h 4123169"/>
              <a:gd name="connsiteX36" fmla="*/ 1246249 w 2487611"/>
              <a:gd name="connsiteY36" fmla="*/ 766666 h 4123169"/>
              <a:gd name="connsiteX37" fmla="*/ 1446787 w 2487611"/>
              <a:gd name="connsiteY37" fmla="*/ 967204 h 4123169"/>
              <a:gd name="connsiteX38" fmla="*/ 1246249 w 2487611"/>
              <a:gd name="connsiteY38" fmla="*/ 1167742 h 4123169"/>
              <a:gd name="connsiteX39" fmla="*/ 1045711 w 2487611"/>
              <a:gd name="connsiteY39" fmla="*/ 967204 h 4123169"/>
              <a:gd name="connsiteX40" fmla="*/ 1246249 w 2487611"/>
              <a:gd name="connsiteY40" fmla="*/ 766666 h 4123169"/>
              <a:gd name="connsiteX41" fmla="*/ 1246249 w 2487611"/>
              <a:gd name="connsiteY41" fmla="*/ 627654 h 4123169"/>
              <a:gd name="connsiteX42" fmla="*/ 906699 w 2487611"/>
              <a:gd name="connsiteY42" fmla="*/ 967204 h 4123169"/>
              <a:gd name="connsiteX43" fmla="*/ 1246249 w 2487611"/>
              <a:gd name="connsiteY43" fmla="*/ 1306754 h 4123169"/>
              <a:gd name="connsiteX44" fmla="*/ 1585799 w 2487611"/>
              <a:gd name="connsiteY44" fmla="*/ 967204 h 4123169"/>
              <a:gd name="connsiteX45" fmla="*/ 1246249 w 2487611"/>
              <a:gd name="connsiteY45" fmla="*/ 627654 h 4123169"/>
              <a:gd name="connsiteX46" fmla="*/ 1237076 w 2487611"/>
              <a:gd name="connsiteY46" fmla="*/ 5440 h 4123169"/>
              <a:gd name="connsiteX47" fmla="*/ 1243449 w 2487611"/>
              <a:gd name="connsiteY47" fmla="*/ 116355 h 4123169"/>
              <a:gd name="connsiteX48" fmla="*/ 1231224 w 2487611"/>
              <a:gd name="connsiteY48" fmla="*/ 0 h 4123169"/>
              <a:gd name="connsiteX49" fmla="*/ 1891856 w 2487611"/>
              <a:gd name="connsiteY49" fmla="*/ 718643 h 4123169"/>
              <a:gd name="connsiteX50" fmla="*/ 2096831 w 2487611"/>
              <a:gd name="connsiteY50" fmla="*/ 1557910 h 4123169"/>
              <a:gd name="connsiteX51" fmla="*/ 2003408 w 2487611"/>
              <a:gd name="connsiteY51" fmla="*/ 2059495 h 4123169"/>
              <a:gd name="connsiteX52" fmla="*/ 2224895 w 2487611"/>
              <a:gd name="connsiteY52" fmla="*/ 2194855 h 4123169"/>
              <a:gd name="connsiteX53" fmla="*/ 2487611 w 2487611"/>
              <a:gd name="connsiteY53" fmla="*/ 2925010 h 4123169"/>
              <a:gd name="connsiteX54" fmla="*/ 1777602 w 2487611"/>
              <a:gd name="connsiteY54" fmla="*/ 2661024 h 4123169"/>
              <a:gd name="connsiteX55" fmla="*/ 1697050 w 2487611"/>
              <a:gd name="connsiteY55" fmla="*/ 2809004 h 4123169"/>
              <a:gd name="connsiteX56" fmla="*/ 789847 w 2487611"/>
              <a:gd name="connsiteY56" fmla="*/ 2809004 h 4123169"/>
              <a:gd name="connsiteX57" fmla="*/ 709405 w 2487611"/>
              <a:gd name="connsiteY57" fmla="*/ 2661249 h 4123169"/>
              <a:gd name="connsiteX58" fmla="*/ 0 w 2487611"/>
              <a:gd name="connsiteY58" fmla="*/ 2925010 h 4123169"/>
              <a:gd name="connsiteX59" fmla="*/ 262716 w 2487611"/>
              <a:gd name="connsiteY59" fmla="*/ 2194855 h 4123169"/>
              <a:gd name="connsiteX60" fmla="*/ 483603 w 2487611"/>
              <a:gd name="connsiteY60" fmla="*/ 2059861 h 4123169"/>
              <a:gd name="connsiteX61" fmla="*/ 390066 w 2487611"/>
              <a:gd name="connsiteY61" fmla="*/ 1557910 h 4123169"/>
              <a:gd name="connsiteX62" fmla="*/ 595041 w 2487611"/>
              <a:gd name="connsiteY62" fmla="*/ 718643 h 4123169"/>
              <a:gd name="connsiteX63" fmla="*/ 1237076 w 2487611"/>
              <a:gd name="connsiteY63" fmla="*/ 5440 h 4123169"/>
              <a:gd name="connsiteX0" fmla="*/ 1355591 w 2487611"/>
              <a:gd name="connsiteY0" fmla="*/ 3197172 h 4123169"/>
              <a:gd name="connsiteX1" fmla="*/ 1668701 w 2487611"/>
              <a:gd name="connsiteY1" fmla="*/ 3497756 h 4123169"/>
              <a:gd name="connsiteX2" fmla="*/ 1698103 w 2487611"/>
              <a:gd name="connsiteY2" fmla="*/ 3841399 h 4123169"/>
              <a:gd name="connsiteX3" fmla="*/ 1503571 w 2487611"/>
              <a:gd name="connsiteY3" fmla="*/ 3623907 h 4123169"/>
              <a:gd name="connsiteX4" fmla="*/ 1461585 w 2487611"/>
              <a:gd name="connsiteY4" fmla="*/ 3837648 h 4123169"/>
              <a:gd name="connsiteX5" fmla="*/ 1244671 w 2487611"/>
              <a:gd name="connsiteY5" fmla="*/ 4123169 h 4123169"/>
              <a:gd name="connsiteX6" fmla="*/ 1079392 w 2487611"/>
              <a:gd name="connsiteY6" fmla="*/ 3817410 h 4123169"/>
              <a:gd name="connsiteX7" fmla="*/ 987763 w 2487611"/>
              <a:gd name="connsiteY7" fmla="*/ 3685212 h 4123169"/>
              <a:gd name="connsiteX8" fmla="*/ 854400 w 2487611"/>
              <a:gd name="connsiteY8" fmla="*/ 3751934 h 4123169"/>
              <a:gd name="connsiteX9" fmla="*/ 869102 w 2487611"/>
              <a:gd name="connsiteY9" fmla="*/ 3428519 h 4123169"/>
              <a:gd name="connsiteX10" fmla="*/ 1052587 w 2487611"/>
              <a:gd name="connsiteY10" fmla="*/ 3230974 h 4123169"/>
              <a:gd name="connsiteX11" fmla="*/ 1019981 w 2487611"/>
              <a:gd name="connsiteY11" fmla="*/ 3274997 h 4123169"/>
              <a:gd name="connsiteX12" fmla="*/ 1012121 w 2487611"/>
              <a:gd name="connsiteY12" fmla="*/ 3447914 h 4123169"/>
              <a:gd name="connsiteX13" fmla="*/ 1083424 w 2487611"/>
              <a:gd name="connsiteY13" fmla="*/ 3412241 h 4123169"/>
              <a:gd name="connsiteX14" fmla="*/ 1132416 w 2487611"/>
              <a:gd name="connsiteY14" fmla="*/ 3482921 h 4123169"/>
              <a:gd name="connsiteX15" fmla="*/ 1220783 w 2487611"/>
              <a:gd name="connsiteY15" fmla="*/ 3646398 h 4123169"/>
              <a:gd name="connsiteX16" fmla="*/ 1336759 w 2487611"/>
              <a:gd name="connsiteY16" fmla="*/ 3493741 h 4123169"/>
              <a:gd name="connsiteX17" fmla="*/ 1359207 w 2487611"/>
              <a:gd name="connsiteY17" fmla="*/ 3379462 h 4123169"/>
              <a:gd name="connsiteX18" fmla="*/ 1463216 w 2487611"/>
              <a:gd name="connsiteY18" fmla="*/ 3495746 h 4123169"/>
              <a:gd name="connsiteX19" fmla="*/ 1447496 w 2487611"/>
              <a:gd name="connsiteY19" fmla="*/ 3312014 h 4123169"/>
              <a:gd name="connsiteX20" fmla="*/ 1355591 w 2487611"/>
              <a:gd name="connsiteY20" fmla="*/ 3197172 h 4123169"/>
              <a:gd name="connsiteX21" fmla="*/ 803026 w 2487611"/>
              <a:gd name="connsiteY21" fmla="*/ 2889607 h 4123169"/>
              <a:gd name="connsiteX22" fmla="*/ 1689473 w 2487611"/>
              <a:gd name="connsiteY22" fmla="*/ 2889607 h 4123169"/>
              <a:gd name="connsiteX23" fmla="*/ 1482985 w 2487611"/>
              <a:gd name="connsiteY23" fmla="*/ 3169655 h 4123169"/>
              <a:gd name="connsiteX24" fmla="*/ 1009514 w 2487611"/>
              <a:gd name="connsiteY24" fmla="*/ 3169655 h 4123169"/>
              <a:gd name="connsiteX25" fmla="*/ 803026 w 2487611"/>
              <a:gd name="connsiteY25" fmla="*/ 2889607 h 4123169"/>
              <a:gd name="connsiteX26" fmla="*/ 1246249 w 2487611"/>
              <a:gd name="connsiteY26" fmla="*/ 1589542 h 4123169"/>
              <a:gd name="connsiteX27" fmla="*/ 1346518 w 2487611"/>
              <a:gd name="connsiteY27" fmla="*/ 1689811 h 4123169"/>
              <a:gd name="connsiteX28" fmla="*/ 1246249 w 2487611"/>
              <a:gd name="connsiteY28" fmla="*/ 1790080 h 4123169"/>
              <a:gd name="connsiteX29" fmla="*/ 1145980 w 2487611"/>
              <a:gd name="connsiteY29" fmla="*/ 1689811 h 4123169"/>
              <a:gd name="connsiteX30" fmla="*/ 1246249 w 2487611"/>
              <a:gd name="connsiteY30" fmla="*/ 1589542 h 4123169"/>
              <a:gd name="connsiteX31" fmla="*/ 1246249 w 2487611"/>
              <a:gd name="connsiteY31" fmla="*/ 1520036 h 4123169"/>
              <a:gd name="connsiteX32" fmla="*/ 1076474 w 2487611"/>
              <a:gd name="connsiteY32" fmla="*/ 1689811 h 4123169"/>
              <a:gd name="connsiteX33" fmla="*/ 1246249 w 2487611"/>
              <a:gd name="connsiteY33" fmla="*/ 1859586 h 4123169"/>
              <a:gd name="connsiteX34" fmla="*/ 1416024 w 2487611"/>
              <a:gd name="connsiteY34" fmla="*/ 1689811 h 4123169"/>
              <a:gd name="connsiteX35" fmla="*/ 1246249 w 2487611"/>
              <a:gd name="connsiteY35" fmla="*/ 1520036 h 4123169"/>
              <a:gd name="connsiteX36" fmla="*/ 1246249 w 2487611"/>
              <a:gd name="connsiteY36" fmla="*/ 766666 h 4123169"/>
              <a:gd name="connsiteX37" fmla="*/ 1446787 w 2487611"/>
              <a:gd name="connsiteY37" fmla="*/ 967204 h 4123169"/>
              <a:gd name="connsiteX38" fmla="*/ 1246249 w 2487611"/>
              <a:gd name="connsiteY38" fmla="*/ 1167742 h 4123169"/>
              <a:gd name="connsiteX39" fmla="*/ 1045711 w 2487611"/>
              <a:gd name="connsiteY39" fmla="*/ 967204 h 4123169"/>
              <a:gd name="connsiteX40" fmla="*/ 1246249 w 2487611"/>
              <a:gd name="connsiteY40" fmla="*/ 766666 h 4123169"/>
              <a:gd name="connsiteX41" fmla="*/ 1246249 w 2487611"/>
              <a:gd name="connsiteY41" fmla="*/ 627654 h 4123169"/>
              <a:gd name="connsiteX42" fmla="*/ 906699 w 2487611"/>
              <a:gd name="connsiteY42" fmla="*/ 967204 h 4123169"/>
              <a:gd name="connsiteX43" fmla="*/ 1246249 w 2487611"/>
              <a:gd name="connsiteY43" fmla="*/ 1306754 h 4123169"/>
              <a:gd name="connsiteX44" fmla="*/ 1585799 w 2487611"/>
              <a:gd name="connsiteY44" fmla="*/ 967204 h 4123169"/>
              <a:gd name="connsiteX45" fmla="*/ 1246249 w 2487611"/>
              <a:gd name="connsiteY45" fmla="*/ 627654 h 4123169"/>
              <a:gd name="connsiteX46" fmla="*/ 1238115 w 2487611"/>
              <a:gd name="connsiteY46" fmla="*/ 24870 h 4123169"/>
              <a:gd name="connsiteX47" fmla="*/ 1243449 w 2487611"/>
              <a:gd name="connsiteY47" fmla="*/ 116355 h 4123169"/>
              <a:gd name="connsiteX48" fmla="*/ 1231224 w 2487611"/>
              <a:gd name="connsiteY48" fmla="*/ 0 h 4123169"/>
              <a:gd name="connsiteX49" fmla="*/ 1891856 w 2487611"/>
              <a:gd name="connsiteY49" fmla="*/ 718643 h 4123169"/>
              <a:gd name="connsiteX50" fmla="*/ 2096831 w 2487611"/>
              <a:gd name="connsiteY50" fmla="*/ 1557910 h 4123169"/>
              <a:gd name="connsiteX51" fmla="*/ 2003408 w 2487611"/>
              <a:gd name="connsiteY51" fmla="*/ 2059495 h 4123169"/>
              <a:gd name="connsiteX52" fmla="*/ 2224895 w 2487611"/>
              <a:gd name="connsiteY52" fmla="*/ 2194855 h 4123169"/>
              <a:gd name="connsiteX53" fmla="*/ 2487611 w 2487611"/>
              <a:gd name="connsiteY53" fmla="*/ 2925010 h 4123169"/>
              <a:gd name="connsiteX54" fmla="*/ 1777602 w 2487611"/>
              <a:gd name="connsiteY54" fmla="*/ 2661024 h 4123169"/>
              <a:gd name="connsiteX55" fmla="*/ 1697050 w 2487611"/>
              <a:gd name="connsiteY55" fmla="*/ 2809004 h 4123169"/>
              <a:gd name="connsiteX56" fmla="*/ 789847 w 2487611"/>
              <a:gd name="connsiteY56" fmla="*/ 2809004 h 4123169"/>
              <a:gd name="connsiteX57" fmla="*/ 709405 w 2487611"/>
              <a:gd name="connsiteY57" fmla="*/ 2661249 h 4123169"/>
              <a:gd name="connsiteX58" fmla="*/ 0 w 2487611"/>
              <a:gd name="connsiteY58" fmla="*/ 2925010 h 4123169"/>
              <a:gd name="connsiteX59" fmla="*/ 262716 w 2487611"/>
              <a:gd name="connsiteY59" fmla="*/ 2194855 h 4123169"/>
              <a:gd name="connsiteX60" fmla="*/ 483603 w 2487611"/>
              <a:gd name="connsiteY60" fmla="*/ 2059861 h 4123169"/>
              <a:gd name="connsiteX61" fmla="*/ 390066 w 2487611"/>
              <a:gd name="connsiteY61" fmla="*/ 1557910 h 4123169"/>
              <a:gd name="connsiteX62" fmla="*/ 595041 w 2487611"/>
              <a:gd name="connsiteY62" fmla="*/ 718643 h 4123169"/>
              <a:gd name="connsiteX63" fmla="*/ 1238115 w 2487611"/>
              <a:gd name="connsiteY63" fmla="*/ 24870 h 4123169"/>
              <a:gd name="connsiteX0" fmla="*/ 1355591 w 2487611"/>
              <a:gd name="connsiteY0" fmla="*/ 3172302 h 4098299"/>
              <a:gd name="connsiteX1" fmla="*/ 1668701 w 2487611"/>
              <a:gd name="connsiteY1" fmla="*/ 3472886 h 4098299"/>
              <a:gd name="connsiteX2" fmla="*/ 1698103 w 2487611"/>
              <a:gd name="connsiteY2" fmla="*/ 3816529 h 4098299"/>
              <a:gd name="connsiteX3" fmla="*/ 1503571 w 2487611"/>
              <a:gd name="connsiteY3" fmla="*/ 3599037 h 4098299"/>
              <a:gd name="connsiteX4" fmla="*/ 1461585 w 2487611"/>
              <a:gd name="connsiteY4" fmla="*/ 3812778 h 4098299"/>
              <a:gd name="connsiteX5" fmla="*/ 1244671 w 2487611"/>
              <a:gd name="connsiteY5" fmla="*/ 4098299 h 4098299"/>
              <a:gd name="connsiteX6" fmla="*/ 1079392 w 2487611"/>
              <a:gd name="connsiteY6" fmla="*/ 3792540 h 4098299"/>
              <a:gd name="connsiteX7" fmla="*/ 987763 w 2487611"/>
              <a:gd name="connsiteY7" fmla="*/ 3660342 h 4098299"/>
              <a:gd name="connsiteX8" fmla="*/ 854400 w 2487611"/>
              <a:gd name="connsiteY8" fmla="*/ 3727064 h 4098299"/>
              <a:gd name="connsiteX9" fmla="*/ 869102 w 2487611"/>
              <a:gd name="connsiteY9" fmla="*/ 3403649 h 4098299"/>
              <a:gd name="connsiteX10" fmla="*/ 1052587 w 2487611"/>
              <a:gd name="connsiteY10" fmla="*/ 3206104 h 4098299"/>
              <a:gd name="connsiteX11" fmla="*/ 1019981 w 2487611"/>
              <a:gd name="connsiteY11" fmla="*/ 3250127 h 4098299"/>
              <a:gd name="connsiteX12" fmla="*/ 1012121 w 2487611"/>
              <a:gd name="connsiteY12" fmla="*/ 3423044 h 4098299"/>
              <a:gd name="connsiteX13" fmla="*/ 1083424 w 2487611"/>
              <a:gd name="connsiteY13" fmla="*/ 3387371 h 4098299"/>
              <a:gd name="connsiteX14" fmla="*/ 1132416 w 2487611"/>
              <a:gd name="connsiteY14" fmla="*/ 3458051 h 4098299"/>
              <a:gd name="connsiteX15" fmla="*/ 1220783 w 2487611"/>
              <a:gd name="connsiteY15" fmla="*/ 3621528 h 4098299"/>
              <a:gd name="connsiteX16" fmla="*/ 1336759 w 2487611"/>
              <a:gd name="connsiteY16" fmla="*/ 3468871 h 4098299"/>
              <a:gd name="connsiteX17" fmla="*/ 1359207 w 2487611"/>
              <a:gd name="connsiteY17" fmla="*/ 3354592 h 4098299"/>
              <a:gd name="connsiteX18" fmla="*/ 1463216 w 2487611"/>
              <a:gd name="connsiteY18" fmla="*/ 3470876 h 4098299"/>
              <a:gd name="connsiteX19" fmla="*/ 1447496 w 2487611"/>
              <a:gd name="connsiteY19" fmla="*/ 3287144 h 4098299"/>
              <a:gd name="connsiteX20" fmla="*/ 1355591 w 2487611"/>
              <a:gd name="connsiteY20" fmla="*/ 3172302 h 4098299"/>
              <a:gd name="connsiteX21" fmla="*/ 803026 w 2487611"/>
              <a:gd name="connsiteY21" fmla="*/ 2864737 h 4098299"/>
              <a:gd name="connsiteX22" fmla="*/ 1689473 w 2487611"/>
              <a:gd name="connsiteY22" fmla="*/ 2864737 h 4098299"/>
              <a:gd name="connsiteX23" fmla="*/ 1482985 w 2487611"/>
              <a:gd name="connsiteY23" fmla="*/ 3144785 h 4098299"/>
              <a:gd name="connsiteX24" fmla="*/ 1009514 w 2487611"/>
              <a:gd name="connsiteY24" fmla="*/ 3144785 h 4098299"/>
              <a:gd name="connsiteX25" fmla="*/ 803026 w 2487611"/>
              <a:gd name="connsiteY25" fmla="*/ 2864737 h 4098299"/>
              <a:gd name="connsiteX26" fmla="*/ 1246249 w 2487611"/>
              <a:gd name="connsiteY26" fmla="*/ 1564672 h 4098299"/>
              <a:gd name="connsiteX27" fmla="*/ 1346518 w 2487611"/>
              <a:gd name="connsiteY27" fmla="*/ 1664941 h 4098299"/>
              <a:gd name="connsiteX28" fmla="*/ 1246249 w 2487611"/>
              <a:gd name="connsiteY28" fmla="*/ 1765210 h 4098299"/>
              <a:gd name="connsiteX29" fmla="*/ 1145980 w 2487611"/>
              <a:gd name="connsiteY29" fmla="*/ 1664941 h 4098299"/>
              <a:gd name="connsiteX30" fmla="*/ 1246249 w 2487611"/>
              <a:gd name="connsiteY30" fmla="*/ 1564672 h 4098299"/>
              <a:gd name="connsiteX31" fmla="*/ 1246249 w 2487611"/>
              <a:gd name="connsiteY31" fmla="*/ 1495166 h 4098299"/>
              <a:gd name="connsiteX32" fmla="*/ 1076474 w 2487611"/>
              <a:gd name="connsiteY32" fmla="*/ 1664941 h 4098299"/>
              <a:gd name="connsiteX33" fmla="*/ 1246249 w 2487611"/>
              <a:gd name="connsiteY33" fmla="*/ 1834716 h 4098299"/>
              <a:gd name="connsiteX34" fmla="*/ 1416024 w 2487611"/>
              <a:gd name="connsiteY34" fmla="*/ 1664941 h 4098299"/>
              <a:gd name="connsiteX35" fmla="*/ 1246249 w 2487611"/>
              <a:gd name="connsiteY35" fmla="*/ 1495166 h 4098299"/>
              <a:gd name="connsiteX36" fmla="*/ 1246249 w 2487611"/>
              <a:gd name="connsiteY36" fmla="*/ 741796 h 4098299"/>
              <a:gd name="connsiteX37" fmla="*/ 1446787 w 2487611"/>
              <a:gd name="connsiteY37" fmla="*/ 942334 h 4098299"/>
              <a:gd name="connsiteX38" fmla="*/ 1246249 w 2487611"/>
              <a:gd name="connsiteY38" fmla="*/ 1142872 h 4098299"/>
              <a:gd name="connsiteX39" fmla="*/ 1045711 w 2487611"/>
              <a:gd name="connsiteY39" fmla="*/ 942334 h 4098299"/>
              <a:gd name="connsiteX40" fmla="*/ 1246249 w 2487611"/>
              <a:gd name="connsiteY40" fmla="*/ 741796 h 4098299"/>
              <a:gd name="connsiteX41" fmla="*/ 1246249 w 2487611"/>
              <a:gd name="connsiteY41" fmla="*/ 602784 h 4098299"/>
              <a:gd name="connsiteX42" fmla="*/ 906699 w 2487611"/>
              <a:gd name="connsiteY42" fmla="*/ 942334 h 4098299"/>
              <a:gd name="connsiteX43" fmla="*/ 1246249 w 2487611"/>
              <a:gd name="connsiteY43" fmla="*/ 1281884 h 4098299"/>
              <a:gd name="connsiteX44" fmla="*/ 1585799 w 2487611"/>
              <a:gd name="connsiteY44" fmla="*/ 942334 h 4098299"/>
              <a:gd name="connsiteX45" fmla="*/ 1246249 w 2487611"/>
              <a:gd name="connsiteY45" fmla="*/ 602784 h 4098299"/>
              <a:gd name="connsiteX46" fmla="*/ 1238115 w 2487611"/>
              <a:gd name="connsiteY46" fmla="*/ 0 h 4098299"/>
              <a:gd name="connsiteX47" fmla="*/ 1243449 w 2487611"/>
              <a:gd name="connsiteY47" fmla="*/ 91485 h 4098299"/>
              <a:gd name="connsiteX48" fmla="*/ 1229544 w 2487611"/>
              <a:gd name="connsiteY48" fmla="*/ 4448 h 4098299"/>
              <a:gd name="connsiteX49" fmla="*/ 1891856 w 2487611"/>
              <a:gd name="connsiteY49" fmla="*/ 693773 h 4098299"/>
              <a:gd name="connsiteX50" fmla="*/ 2096831 w 2487611"/>
              <a:gd name="connsiteY50" fmla="*/ 1533040 h 4098299"/>
              <a:gd name="connsiteX51" fmla="*/ 2003408 w 2487611"/>
              <a:gd name="connsiteY51" fmla="*/ 2034625 h 4098299"/>
              <a:gd name="connsiteX52" fmla="*/ 2224895 w 2487611"/>
              <a:gd name="connsiteY52" fmla="*/ 2169985 h 4098299"/>
              <a:gd name="connsiteX53" fmla="*/ 2487611 w 2487611"/>
              <a:gd name="connsiteY53" fmla="*/ 2900140 h 4098299"/>
              <a:gd name="connsiteX54" fmla="*/ 1777602 w 2487611"/>
              <a:gd name="connsiteY54" fmla="*/ 2636154 h 4098299"/>
              <a:gd name="connsiteX55" fmla="*/ 1697050 w 2487611"/>
              <a:gd name="connsiteY55" fmla="*/ 2784134 h 4098299"/>
              <a:gd name="connsiteX56" fmla="*/ 789847 w 2487611"/>
              <a:gd name="connsiteY56" fmla="*/ 2784134 h 4098299"/>
              <a:gd name="connsiteX57" fmla="*/ 709405 w 2487611"/>
              <a:gd name="connsiteY57" fmla="*/ 2636379 h 4098299"/>
              <a:gd name="connsiteX58" fmla="*/ 0 w 2487611"/>
              <a:gd name="connsiteY58" fmla="*/ 2900140 h 4098299"/>
              <a:gd name="connsiteX59" fmla="*/ 262716 w 2487611"/>
              <a:gd name="connsiteY59" fmla="*/ 2169985 h 4098299"/>
              <a:gd name="connsiteX60" fmla="*/ 483603 w 2487611"/>
              <a:gd name="connsiteY60" fmla="*/ 2034991 h 4098299"/>
              <a:gd name="connsiteX61" fmla="*/ 390066 w 2487611"/>
              <a:gd name="connsiteY61" fmla="*/ 1533040 h 4098299"/>
              <a:gd name="connsiteX62" fmla="*/ 595041 w 2487611"/>
              <a:gd name="connsiteY62" fmla="*/ 693773 h 4098299"/>
              <a:gd name="connsiteX63" fmla="*/ 1238115 w 2487611"/>
              <a:gd name="connsiteY63" fmla="*/ 0 h 4098299"/>
              <a:gd name="connsiteX0" fmla="*/ 1355591 w 2487611"/>
              <a:gd name="connsiteY0" fmla="*/ 3167854 h 4093851"/>
              <a:gd name="connsiteX1" fmla="*/ 1668701 w 2487611"/>
              <a:gd name="connsiteY1" fmla="*/ 3468438 h 4093851"/>
              <a:gd name="connsiteX2" fmla="*/ 1698103 w 2487611"/>
              <a:gd name="connsiteY2" fmla="*/ 3812081 h 4093851"/>
              <a:gd name="connsiteX3" fmla="*/ 1503571 w 2487611"/>
              <a:gd name="connsiteY3" fmla="*/ 3594589 h 4093851"/>
              <a:gd name="connsiteX4" fmla="*/ 1461585 w 2487611"/>
              <a:gd name="connsiteY4" fmla="*/ 3808330 h 4093851"/>
              <a:gd name="connsiteX5" fmla="*/ 1244671 w 2487611"/>
              <a:gd name="connsiteY5" fmla="*/ 4093851 h 4093851"/>
              <a:gd name="connsiteX6" fmla="*/ 1079392 w 2487611"/>
              <a:gd name="connsiteY6" fmla="*/ 3788092 h 4093851"/>
              <a:gd name="connsiteX7" fmla="*/ 987763 w 2487611"/>
              <a:gd name="connsiteY7" fmla="*/ 3655894 h 4093851"/>
              <a:gd name="connsiteX8" fmla="*/ 854400 w 2487611"/>
              <a:gd name="connsiteY8" fmla="*/ 3722616 h 4093851"/>
              <a:gd name="connsiteX9" fmla="*/ 869102 w 2487611"/>
              <a:gd name="connsiteY9" fmla="*/ 3399201 h 4093851"/>
              <a:gd name="connsiteX10" fmla="*/ 1052587 w 2487611"/>
              <a:gd name="connsiteY10" fmla="*/ 3201656 h 4093851"/>
              <a:gd name="connsiteX11" fmla="*/ 1019981 w 2487611"/>
              <a:gd name="connsiteY11" fmla="*/ 3245679 h 4093851"/>
              <a:gd name="connsiteX12" fmla="*/ 1012121 w 2487611"/>
              <a:gd name="connsiteY12" fmla="*/ 3418596 h 4093851"/>
              <a:gd name="connsiteX13" fmla="*/ 1083424 w 2487611"/>
              <a:gd name="connsiteY13" fmla="*/ 3382923 h 4093851"/>
              <a:gd name="connsiteX14" fmla="*/ 1132416 w 2487611"/>
              <a:gd name="connsiteY14" fmla="*/ 3453603 h 4093851"/>
              <a:gd name="connsiteX15" fmla="*/ 1220783 w 2487611"/>
              <a:gd name="connsiteY15" fmla="*/ 3617080 h 4093851"/>
              <a:gd name="connsiteX16" fmla="*/ 1336759 w 2487611"/>
              <a:gd name="connsiteY16" fmla="*/ 3464423 h 4093851"/>
              <a:gd name="connsiteX17" fmla="*/ 1359207 w 2487611"/>
              <a:gd name="connsiteY17" fmla="*/ 3350144 h 4093851"/>
              <a:gd name="connsiteX18" fmla="*/ 1463216 w 2487611"/>
              <a:gd name="connsiteY18" fmla="*/ 3466428 h 4093851"/>
              <a:gd name="connsiteX19" fmla="*/ 1447496 w 2487611"/>
              <a:gd name="connsiteY19" fmla="*/ 3282696 h 4093851"/>
              <a:gd name="connsiteX20" fmla="*/ 1355591 w 2487611"/>
              <a:gd name="connsiteY20" fmla="*/ 3167854 h 4093851"/>
              <a:gd name="connsiteX21" fmla="*/ 803026 w 2487611"/>
              <a:gd name="connsiteY21" fmla="*/ 2860289 h 4093851"/>
              <a:gd name="connsiteX22" fmla="*/ 1689473 w 2487611"/>
              <a:gd name="connsiteY22" fmla="*/ 2860289 h 4093851"/>
              <a:gd name="connsiteX23" fmla="*/ 1482985 w 2487611"/>
              <a:gd name="connsiteY23" fmla="*/ 3140337 h 4093851"/>
              <a:gd name="connsiteX24" fmla="*/ 1009514 w 2487611"/>
              <a:gd name="connsiteY24" fmla="*/ 3140337 h 4093851"/>
              <a:gd name="connsiteX25" fmla="*/ 803026 w 2487611"/>
              <a:gd name="connsiteY25" fmla="*/ 2860289 h 4093851"/>
              <a:gd name="connsiteX26" fmla="*/ 1246249 w 2487611"/>
              <a:gd name="connsiteY26" fmla="*/ 1560224 h 4093851"/>
              <a:gd name="connsiteX27" fmla="*/ 1346518 w 2487611"/>
              <a:gd name="connsiteY27" fmla="*/ 1660493 h 4093851"/>
              <a:gd name="connsiteX28" fmla="*/ 1246249 w 2487611"/>
              <a:gd name="connsiteY28" fmla="*/ 1760762 h 4093851"/>
              <a:gd name="connsiteX29" fmla="*/ 1145980 w 2487611"/>
              <a:gd name="connsiteY29" fmla="*/ 1660493 h 4093851"/>
              <a:gd name="connsiteX30" fmla="*/ 1246249 w 2487611"/>
              <a:gd name="connsiteY30" fmla="*/ 1560224 h 4093851"/>
              <a:gd name="connsiteX31" fmla="*/ 1246249 w 2487611"/>
              <a:gd name="connsiteY31" fmla="*/ 1490718 h 4093851"/>
              <a:gd name="connsiteX32" fmla="*/ 1076474 w 2487611"/>
              <a:gd name="connsiteY32" fmla="*/ 1660493 h 4093851"/>
              <a:gd name="connsiteX33" fmla="*/ 1246249 w 2487611"/>
              <a:gd name="connsiteY33" fmla="*/ 1830268 h 4093851"/>
              <a:gd name="connsiteX34" fmla="*/ 1416024 w 2487611"/>
              <a:gd name="connsiteY34" fmla="*/ 1660493 h 4093851"/>
              <a:gd name="connsiteX35" fmla="*/ 1246249 w 2487611"/>
              <a:gd name="connsiteY35" fmla="*/ 1490718 h 4093851"/>
              <a:gd name="connsiteX36" fmla="*/ 1246249 w 2487611"/>
              <a:gd name="connsiteY36" fmla="*/ 737348 h 4093851"/>
              <a:gd name="connsiteX37" fmla="*/ 1446787 w 2487611"/>
              <a:gd name="connsiteY37" fmla="*/ 937886 h 4093851"/>
              <a:gd name="connsiteX38" fmla="*/ 1246249 w 2487611"/>
              <a:gd name="connsiteY38" fmla="*/ 1138424 h 4093851"/>
              <a:gd name="connsiteX39" fmla="*/ 1045711 w 2487611"/>
              <a:gd name="connsiteY39" fmla="*/ 937886 h 4093851"/>
              <a:gd name="connsiteX40" fmla="*/ 1246249 w 2487611"/>
              <a:gd name="connsiteY40" fmla="*/ 737348 h 4093851"/>
              <a:gd name="connsiteX41" fmla="*/ 1246249 w 2487611"/>
              <a:gd name="connsiteY41" fmla="*/ 598336 h 4093851"/>
              <a:gd name="connsiteX42" fmla="*/ 906699 w 2487611"/>
              <a:gd name="connsiteY42" fmla="*/ 937886 h 4093851"/>
              <a:gd name="connsiteX43" fmla="*/ 1246249 w 2487611"/>
              <a:gd name="connsiteY43" fmla="*/ 1277436 h 4093851"/>
              <a:gd name="connsiteX44" fmla="*/ 1585799 w 2487611"/>
              <a:gd name="connsiteY44" fmla="*/ 937886 h 4093851"/>
              <a:gd name="connsiteX45" fmla="*/ 1246249 w 2487611"/>
              <a:gd name="connsiteY45" fmla="*/ 598336 h 4093851"/>
              <a:gd name="connsiteX46" fmla="*/ 1225855 w 2487611"/>
              <a:gd name="connsiteY46" fmla="*/ 9198 h 4093851"/>
              <a:gd name="connsiteX47" fmla="*/ 1243449 w 2487611"/>
              <a:gd name="connsiteY47" fmla="*/ 87037 h 4093851"/>
              <a:gd name="connsiteX48" fmla="*/ 1229544 w 2487611"/>
              <a:gd name="connsiteY48" fmla="*/ 0 h 4093851"/>
              <a:gd name="connsiteX49" fmla="*/ 1891856 w 2487611"/>
              <a:gd name="connsiteY49" fmla="*/ 689325 h 4093851"/>
              <a:gd name="connsiteX50" fmla="*/ 2096831 w 2487611"/>
              <a:gd name="connsiteY50" fmla="*/ 1528592 h 4093851"/>
              <a:gd name="connsiteX51" fmla="*/ 2003408 w 2487611"/>
              <a:gd name="connsiteY51" fmla="*/ 2030177 h 4093851"/>
              <a:gd name="connsiteX52" fmla="*/ 2224895 w 2487611"/>
              <a:gd name="connsiteY52" fmla="*/ 2165537 h 4093851"/>
              <a:gd name="connsiteX53" fmla="*/ 2487611 w 2487611"/>
              <a:gd name="connsiteY53" fmla="*/ 2895692 h 4093851"/>
              <a:gd name="connsiteX54" fmla="*/ 1777602 w 2487611"/>
              <a:gd name="connsiteY54" fmla="*/ 2631706 h 4093851"/>
              <a:gd name="connsiteX55" fmla="*/ 1697050 w 2487611"/>
              <a:gd name="connsiteY55" fmla="*/ 2779686 h 4093851"/>
              <a:gd name="connsiteX56" fmla="*/ 789847 w 2487611"/>
              <a:gd name="connsiteY56" fmla="*/ 2779686 h 4093851"/>
              <a:gd name="connsiteX57" fmla="*/ 709405 w 2487611"/>
              <a:gd name="connsiteY57" fmla="*/ 2631931 h 4093851"/>
              <a:gd name="connsiteX58" fmla="*/ 0 w 2487611"/>
              <a:gd name="connsiteY58" fmla="*/ 2895692 h 4093851"/>
              <a:gd name="connsiteX59" fmla="*/ 262716 w 2487611"/>
              <a:gd name="connsiteY59" fmla="*/ 2165537 h 4093851"/>
              <a:gd name="connsiteX60" fmla="*/ 483603 w 2487611"/>
              <a:gd name="connsiteY60" fmla="*/ 2030543 h 4093851"/>
              <a:gd name="connsiteX61" fmla="*/ 390066 w 2487611"/>
              <a:gd name="connsiteY61" fmla="*/ 1528592 h 4093851"/>
              <a:gd name="connsiteX62" fmla="*/ 595041 w 2487611"/>
              <a:gd name="connsiteY62" fmla="*/ 689325 h 4093851"/>
              <a:gd name="connsiteX63" fmla="*/ 1225855 w 2487611"/>
              <a:gd name="connsiteY63" fmla="*/ 9198 h 4093851"/>
              <a:gd name="connsiteX0" fmla="*/ 1355591 w 2487611"/>
              <a:gd name="connsiteY0" fmla="*/ 3167854 h 4093851"/>
              <a:gd name="connsiteX1" fmla="*/ 1668701 w 2487611"/>
              <a:gd name="connsiteY1" fmla="*/ 3468438 h 4093851"/>
              <a:gd name="connsiteX2" fmla="*/ 1698103 w 2487611"/>
              <a:gd name="connsiteY2" fmla="*/ 3812081 h 4093851"/>
              <a:gd name="connsiteX3" fmla="*/ 1503571 w 2487611"/>
              <a:gd name="connsiteY3" fmla="*/ 3594589 h 4093851"/>
              <a:gd name="connsiteX4" fmla="*/ 1461585 w 2487611"/>
              <a:gd name="connsiteY4" fmla="*/ 3808330 h 4093851"/>
              <a:gd name="connsiteX5" fmla="*/ 1244671 w 2487611"/>
              <a:gd name="connsiteY5" fmla="*/ 4093851 h 4093851"/>
              <a:gd name="connsiteX6" fmla="*/ 1079392 w 2487611"/>
              <a:gd name="connsiteY6" fmla="*/ 3788092 h 4093851"/>
              <a:gd name="connsiteX7" fmla="*/ 987763 w 2487611"/>
              <a:gd name="connsiteY7" fmla="*/ 3655894 h 4093851"/>
              <a:gd name="connsiteX8" fmla="*/ 854400 w 2487611"/>
              <a:gd name="connsiteY8" fmla="*/ 3722616 h 4093851"/>
              <a:gd name="connsiteX9" fmla="*/ 869102 w 2487611"/>
              <a:gd name="connsiteY9" fmla="*/ 3399201 h 4093851"/>
              <a:gd name="connsiteX10" fmla="*/ 1052587 w 2487611"/>
              <a:gd name="connsiteY10" fmla="*/ 3201656 h 4093851"/>
              <a:gd name="connsiteX11" fmla="*/ 1019981 w 2487611"/>
              <a:gd name="connsiteY11" fmla="*/ 3245679 h 4093851"/>
              <a:gd name="connsiteX12" fmla="*/ 1012121 w 2487611"/>
              <a:gd name="connsiteY12" fmla="*/ 3418596 h 4093851"/>
              <a:gd name="connsiteX13" fmla="*/ 1083424 w 2487611"/>
              <a:gd name="connsiteY13" fmla="*/ 3382923 h 4093851"/>
              <a:gd name="connsiteX14" fmla="*/ 1132416 w 2487611"/>
              <a:gd name="connsiteY14" fmla="*/ 3453603 h 4093851"/>
              <a:gd name="connsiteX15" fmla="*/ 1220783 w 2487611"/>
              <a:gd name="connsiteY15" fmla="*/ 3617080 h 4093851"/>
              <a:gd name="connsiteX16" fmla="*/ 1336759 w 2487611"/>
              <a:gd name="connsiteY16" fmla="*/ 3464423 h 4093851"/>
              <a:gd name="connsiteX17" fmla="*/ 1359207 w 2487611"/>
              <a:gd name="connsiteY17" fmla="*/ 3350144 h 4093851"/>
              <a:gd name="connsiteX18" fmla="*/ 1463216 w 2487611"/>
              <a:gd name="connsiteY18" fmla="*/ 3466428 h 4093851"/>
              <a:gd name="connsiteX19" fmla="*/ 1447496 w 2487611"/>
              <a:gd name="connsiteY19" fmla="*/ 3282696 h 4093851"/>
              <a:gd name="connsiteX20" fmla="*/ 1355591 w 2487611"/>
              <a:gd name="connsiteY20" fmla="*/ 3167854 h 4093851"/>
              <a:gd name="connsiteX21" fmla="*/ 803026 w 2487611"/>
              <a:gd name="connsiteY21" fmla="*/ 2860289 h 4093851"/>
              <a:gd name="connsiteX22" fmla="*/ 1689473 w 2487611"/>
              <a:gd name="connsiteY22" fmla="*/ 2860289 h 4093851"/>
              <a:gd name="connsiteX23" fmla="*/ 1482985 w 2487611"/>
              <a:gd name="connsiteY23" fmla="*/ 3140337 h 4093851"/>
              <a:gd name="connsiteX24" fmla="*/ 1009514 w 2487611"/>
              <a:gd name="connsiteY24" fmla="*/ 3140337 h 4093851"/>
              <a:gd name="connsiteX25" fmla="*/ 803026 w 2487611"/>
              <a:gd name="connsiteY25" fmla="*/ 2860289 h 4093851"/>
              <a:gd name="connsiteX26" fmla="*/ 1246249 w 2487611"/>
              <a:gd name="connsiteY26" fmla="*/ 1560224 h 4093851"/>
              <a:gd name="connsiteX27" fmla="*/ 1346518 w 2487611"/>
              <a:gd name="connsiteY27" fmla="*/ 1660493 h 4093851"/>
              <a:gd name="connsiteX28" fmla="*/ 1246249 w 2487611"/>
              <a:gd name="connsiteY28" fmla="*/ 1760762 h 4093851"/>
              <a:gd name="connsiteX29" fmla="*/ 1145980 w 2487611"/>
              <a:gd name="connsiteY29" fmla="*/ 1660493 h 4093851"/>
              <a:gd name="connsiteX30" fmla="*/ 1246249 w 2487611"/>
              <a:gd name="connsiteY30" fmla="*/ 1560224 h 4093851"/>
              <a:gd name="connsiteX31" fmla="*/ 1246249 w 2487611"/>
              <a:gd name="connsiteY31" fmla="*/ 1490718 h 4093851"/>
              <a:gd name="connsiteX32" fmla="*/ 1076474 w 2487611"/>
              <a:gd name="connsiteY32" fmla="*/ 1660493 h 4093851"/>
              <a:gd name="connsiteX33" fmla="*/ 1246249 w 2487611"/>
              <a:gd name="connsiteY33" fmla="*/ 1830268 h 4093851"/>
              <a:gd name="connsiteX34" fmla="*/ 1416024 w 2487611"/>
              <a:gd name="connsiteY34" fmla="*/ 1660493 h 4093851"/>
              <a:gd name="connsiteX35" fmla="*/ 1246249 w 2487611"/>
              <a:gd name="connsiteY35" fmla="*/ 1490718 h 4093851"/>
              <a:gd name="connsiteX36" fmla="*/ 1246249 w 2487611"/>
              <a:gd name="connsiteY36" fmla="*/ 737348 h 4093851"/>
              <a:gd name="connsiteX37" fmla="*/ 1446787 w 2487611"/>
              <a:gd name="connsiteY37" fmla="*/ 937886 h 4093851"/>
              <a:gd name="connsiteX38" fmla="*/ 1246249 w 2487611"/>
              <a:gd name="connsiteY38" fmla="*/ 1138424 h 4093851"/>
              <a:gd name="connsiteX39" fmla="*/ 1045711 w 2487611"/>
              <a:gd name="connsiteY39" fmla="*/ 937886 h 4093851"/>
              <a:gd name="connsiteX40" fmla="*/ 1246249 w 2487611"/>
              <a:gd name="connsiteY40" fmla="*/ 737348 h 4093851"/>
              <a:gd name="connsiteX41" fmla="*/ 1246249 w 2487611"/>
              <a:gd name="connsiteY41" fmla="*/ 598336 h 4093851"/>
              <a:gd name="connsiteX42" fmla="*/ 906699 w 2487611"/>
              <a:gd name="connsiteY42" fmla="*/ 937886 h 4093851"/>
              <a:gd name="connsiteX43" fmla="*/ 1246249 w 2487611"/>
              <a:gd name="connsiteY43" fmla="*/ 1277436 h 4093851"/>
              <a:gd name="connsiteX44" fmla="*/ 1585799 w 2487611"/>
              <a:gd name="connsiteY44" fmla="*/ 937886 h 4093851"/>
              <a:gd name="connsiteX45" fmla="*/ 1246249 w 2487611"/>
              <a:gd name="connsiteY45" fmla="*/ 598336 h 4093851"/>
              <a:gd name="connsiteX46" fmla="*/ 1225855 w 2487611"/>
              <a:gd name="connsiteY46" fmla="*/ 9198 h 4093851"/>
              <a:gd name="connsiteX47" fmla="*/ 1229544 w 2487611"/>
              <a:gd name="connsiteY47" fmla="*/ 0 h 4093851"/>
              <a:gd name="connsiteX48" fmla="*/ 1891856 w 2487611"/>
              <a:gd name="connsiteY48" fmla="*/ 689325 h 4093851"/>
              <a:gd name="connsiteX49" fmla="*/ 2096831 w 2487611"/>
              <a:gd name="connsiteY49" fmla="*/ 1528592 h 4093851"/>
              <a:gd name="connsiteX50" fmla="*/ 2003408 w 2487611"/>
              <a:gd name="connsiteY50" fmla="*/ 2030177 h 4093851"/>
              <a:gd name="connsiteX51" fmla="*/ 2224895 w 2487611"/>
              <a:gd name="connsiteY51" fmla="*/ 2165537 h 4093851"/>
              <a:gd name="connsiteX52" fmla="*/ 2487611 w 2487611"/>
              <a:gd name="connsiteY52" fmla="*/ 2895692 h 4093851"/>
              <a:gd name="connsiteX53" fmla="*/ 1777602 w 2487611"/>
              <a:gd name="connsiteY53" fmla="*/ 2631706 h 4093851"/>
              <a:gd name="connsiteX54" fmla="*/ 1697050 w 2487611"/>
              <a:gd name="connsiteY54" fmla="*/ 2779686 h 4093851"/>
              <a:gd name="connsiteX55" fmla="*/ 789847 w 2487611"/>
              <a:gd name="connsiteY55" fmla="*/ 2779686 h 4093851"/>
              <a:gd name="connsiteX56" fmla="*/ 709405 w 2487611"/>
              <a:gd name="connsiteY56" fmla="*/ 2631931 h 4093851"/>
              <a:gd name="connsiteX57" fmla="*/ 0 w 2487611"/>
              <a:gd name="connsiteY57" fmla="*/ 2895692 h 4093851"/>
              <a:gd name="connsiteX58" fmla="*/ 262716 w 2487611"/>
              <a:gd name="connsiteY58" fmla="*/ 2165537 h 4093851"/>
              <a:gd name="connsiteX59" fmla="*/ 483603 w 2487611"/>
              <a:gd name="connsiteY59" fmla="*/ 2030543 h 4093851"/>
              <a:gd name="connsiteX60" fmla="*/ 390066 w 2487611"/>
              <a:gd name="connsiteY60" fmla="*/ 1528592 h 4093851"/>
              <a:gd name="connsiteX61" fmla="*/ 595041 w 2487611"/>
              <a:gd name="connsiteY61" fmla="*/ 689325 h 4093851"/>
              <a:gd name="connsiteX62" fmla="*/ 1225855 w 2487611"/>
              <a:gd name="connsiteY62" fmla="*/ 9198 h 4093851"/>
              <a:gd name="connsiteX0" fmla="*/ 1355591 w 2487611"/>
              <a:gd name="connsiteY0" fmla="*/ 3168890 h 4094887"/>
              <a:gd name="connsiteX1" fmla="*/ 1668701 w 2487611"/>
              <a:gd name="connsiteY1" fmla="*/ 3469474 h 4094887"/>
              <a:gd name="connsiteX2" fmla="*/ 1698103 w 2487611"/>
              <a:gd name="connsiteY2" fmla="*/ 3813117 h 4094887"/>
              <a:gd name="connsiteX3" fmla="*/ 1503571 w 2487611"/>
              <a:gd name="connsiteY3" fmla="*/ 3595625 h 4094887"/>
              <a:gd name="connsiteX4" fmla="*/ 1461585 w 2487611"/>
              <a:gd name="connsiteY4" fmla="*/ 3809366 h 4094887"/>
              <a:gd name="connsiteX5" fmla="*/ 1244671 w 2487611"/>
              <a:gd name="connsiteY5" fmla="*/ 4094887 h 4094887"/>
              <a:gd name="connsiteX6" fmla="*/ 1079392 w 2487611"/>
              <a:gd name="connsiteY6" fmla="*/ 3789128 h 4094887"/>
              <a:gd name="connsiteX7" fmla="*/ 987763 w 2487611"/>
              <a:gd name="connsiteY7" fmla="*/ 3656930 h 4094887"/>
              <a:gd name="connsiteX8" fmla="*/ 854400 w 2487611"/>
              <a:gd name="connsiteY8" fmla="*/ 3723652 h 4094887"/>
              <a:gd name="connsiteX9" fmla="*/ 869102 w 2487611"/>
              <a:gd name="connsiteY9" fmla="*/ 3400237 h 4094887"/>
              <a:gd name="connsiteX10" fmla="*/ 1052587 w 2487611"/>
              <a:gd name="connsiteY10" fmla="*/ 3202692 h 4094887"/>
              <a:gd name="connsiteX11" fmla="*/ 1019981 w 2487611"/>
              <a:gd name="connsiteY11" fmla="*/ 3246715 h 4094887"/>
              <a:gd name="connsiteX12" fmla="*/ 1012121 w 2487611"/>
              <a:gd name="connsiteY12" fmla="*/ 3419632 h 4094887"/>
              <a:gd name="connsiteX13" fmla="*/ 1083424 w 2487611"/>
              <a:gd name="connsiteY13" fmla="*/ 3383959 h 4094887"/>
              <a:gd name="connsiteX14" fmla="*/ 1132416 w 2487611"/>
              <a:gd name="connsiteY14" fmla="*/ 3454639 h 4094887"/>
              <a:gd name="connsiteX15" fmla="*/ 1220783 w 2487611"/>
              <a:gd name="connsiteY15" fmla="*/ 3618116 h 4094887"/>
              <a:gd name="connsiteX16" fmla="*/ 1336759 w 2487611"/>
              <a:gd name="connsiteY16" fmla="*/ 3465459 h 4094887"/>
              <a:gd name="connsiteX17" fmla="*/ 1359207 w 2487611"/>
              <a:gd name="connsiteY17" fmla="*/ 3351180 h 4094887"/>
              <a:gd name="connsiteX18" fmla="*/ 1463216 w 2487611"/>
              <a:gd name="connsiteY18" fmla="*/ 3467464 h 4094887"/>
              <a:gd name="connsiteX19" fmla="*/ 1447496 w 2487611"/>
              <a:gd name="connsiteY19" fmla="*/ 3283732 h 4094887"/>
              <a:gd name="connsiteX20" fmla="*/ 1355591 w 2487611"/>
              <a:gd name="connsiteY20" fmla="*/ 3168890 h 4094887"/>
              <a:gd name="connsiteX21" fmla="*/ 803026 w 2487611"/>
              <a:gd name="connsiteY21" fmla="*/ 2861325 h 4094887"/>
              <a:gd name="connsiteX22" fmla="*/ 1689473 w 2487611"/>
              <a:gd name="connsiteY22" fmla="*/ 2861325 h 4094887"/>
              <a:gd name="connsiteX23" fmla="*/ 1482985 w 2487611"/>
              <a:gd name="connsiteY23" fmla="*/ 3141373 h 4094887"/>
              <a:gd name="connsiteX24" fmla="*/ 1009514 w 2487611"/>
              <a:gd name="connsiteY24" fmla="*/ 3141373 h 4094887"/>
              <a:gd name="connsiteX25" fmla="*/ 803026 w 2487611"/>
              <a:gd name="connsiteY25" fmla="*/ 2861325 h 4094887"/>
              <a:gd name="connsiteX26" fmla="*/ 1246249 w 2487611"/>
              <a:gd name="connsiteY26" fmla="*/ 1561260 h 4094887"/>
              <a:gd name="connsiteX27" fmla="*/ 1346518 w 2487611"/>
              <a:gd name="connsiteY27" fmla="*/ 1661529 h 4094887"/>
              <a:gd name="connsiteX28" fmla="*/ 1246249 w 2487611"/>
              <a:gd name="connsiteY28" fmla="*/ 1761798 h 4094887"/>
              <a:gd name="connsiteX29" fmla="*/ 1145980 w 2487611"/>
              <a:gd name="connsiteY29" fmla="*/ 1661529 h 4094887"/>
              <a:gd name="connsiteX30" fmla="*/ 1246249 w 2487611"/>
              <a:gd name="connsiteY30" fmla="*/ 1561260 h 4094887"/>
              <a:gd name="connsiteX31" fmla="*/ 1246249 w 2487611"/>
              <a:gd name="connsiteY31" fmla="*/ 1491754 h 4094887"/>
              <a:gd name="connsiteX32" fmla="*/ 1076474 w 2487611"/>
              <a:gd name="connsiteY32" fmla="*/ 1661529 h 4094887"/>
              <a:gd name="connsiteX33" fmla="*/ 1246249 w 2487611"/>
              <a:gd name="connsiteY33" fmla="*/ 1831304 h 4094887"/>
              <a:gd name="connsiteX34" fmla="*/ 1416024 w 2487611"/>
              <a:gd name="connsiteY34" fmla="*/ 1661529 h 4094887"/>
              <a:gd name="connsiteX35" fmla="*/ 1246249 w 2487611"/>
              <a:gd name="connsiteY35" fmla="*/ 1491754 h 4094887"/>
              <a:gd name="connsiteX36" fmla="*/ 1246249 w 2487611"/>
              <a:gd name="connsiteY36" fmla="*/ 738384 h 4094887"/>
              <a:gd name="connsiteX37" fmla="*/ 1446787 w 2487611"/>
              <a:gd name="connsiteY37" fmla="*/ 938922 h 4094887"/>
              <a:gd name="connsiteX38" fmla="*/ 1246249 w 2487611"/>
              <a:gd name="connsiteY38" fmla="*/ 1139460 h 4094887"/>
              <a:gd name="connsiteX39" fmla="*/ 1045711 w 2487611"/>
              <a:gd name="connsiteY39" fmla="*/ 938922 h 4094887"/>
              <a:gd name="connsiteX40" fmla="*/ 1246249 w 2487611"/>
              <a:gd name="connsiteY40" fmla="*/ 738384 h 4094887"/>
              <a:gd name="connsiteX41" fmla="*/ 1246249 w 2487611"/>
              <a:gd name="connsiteY41" fmla="*/ 599372 h 4094887"/>
              <a:gd name="connsiteX42" fmla="*/ 906699 w 2487611"/>
              <a:gd name="connsiteY42" fmla="*/ 938922 h 4094887"/>
              <a:gd name="connsiteX43" fmla="*/ 1246249 w 2487611"/>
              <a:gd name="connsiteY43" fmla="*/ 1278472 h 4094887"/>
              <a:gd name="connsiteX44" fmla="*/ 1585799 w 2487611"/>
              <a:gd name="connsiteY44" fmla="*/ 938922 h 4094887"/>
              <a:gd name="connsiteX45" fmla="*/ 1246249 w 2487611"/>
              <a:gd name="connsiteY45" fmla="*/ 599372 h 4094887"/>
              <a:gd name="connsiteX46" fmla="*/ 1235050 w 2487611"/>
              <a:gd name="connsiteY46" fmla="*/ 0 h 4094887"/>
              <a:gd name="connsiteX47" fmla="*/ 1229544 w 2487611"/>
              <a:gd name="connsiteY47" fmla="*/ 1036 h 4094887"/>
              <a:gd name="connsiteX48" fmla="*/ 1891856 w 2487611"/>
              <a:gd name="connsiteY48" fmla="*/ 690361 h 4094887"/>
              <a:gd name="connsiteX49" fmla="*/ 2096831 w 2487611"/>
              <a:gd name="connsiteY49" fmla="*/ 1529628 h 4094887"/>
              <a:gd name="connsiteX50" fmla="*/ 2003408 w 2487611"/>
              <a:gd name="connsiteY50" fmla="*/ 2031213 h 4094887"/>
              <a:gd name="connsiteX51" fmla="*/ 2224895 w 2487611"/>
              <a:gd name="connsiteY51" fmla="*/ 2166573 h 4094887"/>
              <a:gd name="connsiteX52" fmla="*/ 2487611 w 2487611"/>
              <a:gd name="connsiteY52" fmla="*/ 2896728 h 4094887"/>
              <a:gd name="connsiteX53" fmla="*/ 1777602 w 2487611"/>
              <a:gd name="connsiteY53" fmla="*/ 2632742 h 4094887"/>
              <a:gd name="connsiteX54" fmla="*/ 1697050 w 2487611"/>
              <a:gd name="connsiteY54" fmla="*/ 2780722 h 4094887"/>
              <a:gd name="connsiteX55" fmla="*/ 789847 w 2487611"/>
              <a:gd name="connsiteY55" fmla="*/ 2780722 h 4094887"/>
              <a:gd name="connsiteX56" fmla="*/ 709405 w 2487611"/>
              <a:gd name="connsiteY56" fmla="*/ 2632967 h 4094887"/>
              <a:gd name="connsiteX57" fmla="*/ 0 w 2487611"/>
              <a:gd name="connsiteY57" fmla="*/ 2896728 h 4094887"/>
              <a:gd name="connsiteX58" fmla="*/ 262716 w 2487611"/>
              <a:gd name="connsiteY58" fmla="*/ 2166573 h 4094887"/>
              <a:gd name="connsiteX59" fmla="*/ 483603 w 2487611"/>
              <a:gd name="connsiteY59" fmla="*/ 2031579 h 4094887"/>
              <a:gd name="connsiteX60" fmla="*/ 390066 w 2487611"/>
              <a:gd name="connsiteY60" fmla="*/ 1529628 h 4094887"/>
              <a:gd name="connsiteX61" fmla="*/ 595041 w 2487611"/>
              <a:gd name="connsiteY61" fmla="*/ 690361 h 4094887"/>
              <a:gd name="connsiteX62" fmla="*/ 1235050 w 2487611"/>
              <a:gd name="connsiteY62" fmla="*/ 0 h 409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487611" h="4094887">
                <a:moveTo>
                  <a:pt x="1355591" y="3168890"/>
                </a:moveTo>
                <a:cubicBezTo>
                  <a:pt x="1473595" y="3210993"/>
                  <a:pt x="1581876" y="3305191"/>
                  <a:pt x="1668701" y="3469474"/>
                </a:cubicBezTo>
                <a:cubicBezTo>
                  <a:pt x="1695925" y="3526851"/>
                  <a:pt x="1780322" y="3714906"/>
                  <a:pt x="1698103" y="3813117"/>
                </a:cubicBezTo>
                <a:cubicBezTo>
                  <a:pt x="1602299" y="3649464"/>
                  <a:pt x="1614173" y="3625906"/>
                  <a:pt x="1503571" y="3595625"/>
                </a:cubicBezTo>
                <a:cubicBezTo>
                  <a:pt x="1496942" y="3685463"/>
                  <a:pt x="1467966" y="3774165"/>
                  <a:pt x="1461585" y="3809366"/>
                </a:cubicBezTo>
                <a:cubicBezTo>
                  <a:pt x="1385470" y="3978592"/>
                  <a:pt x="1404096" y="3968132"/>
                  <a:pt x="1244671" y="4094887"/>
                </a:cubicBezTo>
                <a:cubicBezTo>
                  <a:pt x="1246206" y="3880802"/>
                  <a:pt x="1159532" y="3834965"/>
                  <a:pt x="1079392" y="3789128"/>
                </a:cubicBezTo>
                <a:cubicBezTo>
                  <a:pt x="1026853" y="3769315"/>
                  <a:pt x="996695" y="3717697"/>
                  <a:pt x="987763" y="3656930"/>
                </a:cubicBezTo>
                <a:cubicBezTo>
                  <a:pt x="943900" y="3685346"/>
                  <a:pt x="898437" y="3695225"/>
                  <a:pt x="854400" y="3723652"/>
                </a:cubicBezTo>
                <a:cubicBezTo>
                  <a:pt x="854400" y="3658863"/>
                  <a:pt x="789060" y="3535267"/>
                  <a:pt x="869102" y="3400237"/>
                </a:cubicBezTo>
                <a:cubicBezTo>
                  <a:pt x="905823" y="3342803"/>
                  <a:pt x="973047" y="3258718"/>
                  <a:pt x="1052587" y="3202692"/>
                </a:cubicBezTo>
                <a:lnTo>
                  <a:pt x="1019981" y="3246715"/>
                </a:lnTo>
                <a:cubicBezTo>
                  <a:pt x="977187" y="3318910"/>
                  <a:pt x="1012121" y="3384991"/>
                  <a:pt x="1012121" y="3419632"/>
                </a:cubicBezTo>
                <a:cubicBezTo>
                  <a:pt x="1035665" y="3404433"/>
                  <a:pt x="1059972" y="3399151"/>
                  <a:pt x="1083424" y="3383959"/>
                </a:cubicBezTo>
                <a:cubicBezTo>
                  <a:pt x="1088200" y="3416448"/>
                  <a:pt x="1104325" y="3444046"/>
                  <a:pt x="1132416" y="3454639"/>
                </a:cubicBezTo>
                <a:cubicBezTo>
                  <a:pt x="1175263" y="3479146"/>
                  <a:pt x="1221604" y="3503653"/>
                  <a:pt x="1220783" y="3618116"/>
                </a:cubicBezTo>
                <a:cubicBezTo>
                  <a:pt x="1306022" y="3550346"/>
                  <a:pt x="1296063" y="3555938"/>
                  <a:pt x="1336759" y="3465459"/>
                </a:cubicBezTo>
                <a:cubicBezTo>
                  <a:pt x="1340170" y="3446638"/>
                  <a:pt x="1355662" y="3399214"/>
                  <a:pt x="1359207" y="3351180"/>
                </a:cubicBezTo>
                <a:cubicBezTo>
                  <a:pt x="1418341" y="3367371"/>
                  <a:pt x="1411993" y="3379966"/>
                  <a:pt x="1463216" y="3467464"/>
                </a:cubicBezTo>
                <a:cubicBezTo>
                  <a:pt x="1507175" y="3414955"/>
                  <a:pt x="1462051" y="3314410"/>
                  <a:pt x="1447496" y="3283732"/>
                </a:cubicBezTo>
                <a:cubicBezTo>
                  <a:pt x="1420721" y="3233074"/>
                  <a:pt x="1390133" y="3194880"/>
                  <a:pt x="1355591" y="3168890"/>
                </a:cubicBezTo>
                <a:close/>
                <a:moveTo>
                  <a:pt x="803026" y="2861325"/>
                </a:moveTo>
                <a:lnTo>
                  <a:pt x="1689473" y="2861325"/>
                </a:lnTo>
                <a:lnTo>
                  <a:pt x="1482985" y="3141373"/>
                </a:lnTo>
                <a:lnTo>
                  <a:pt x="1009514" y="3141373"/>
                </a:lnTo>
                <a:lnTo>
                  <a:pt x="803026" y="2861325"/>
                </a:lnTo>
                <a:close/>
                <a:moveTo>
                  <a:pt x="1246249" y="1561260"/>
                </a:moveTo>
                <a:cubicBezTo>
                  <a:pt x="1301626" y="1561260"/>
                  <a:pt x="1346518" y="1606152"/>
                  <a:pt x="1346518" y="1661529"/>
                </a:cubicBezTo>
                <a:cubicBezTo>
                  <a:pt x="1346518" y="1716906"/>
                  <a:pt x="1301626" y="1761798"/>
                  <a:pt x="1246249" y="1761798"/>
                </a:cubicBezTo>
                <a:cubicBezTo>
                  <a:pt x="1190872" y="1761798"/>
                  <a:pt x="1145980" y="1716906"/>
                  <a:pt x="1145980" y="1661529"/>
                </a:cubicBezTo>
                <a:cubicBezTo>
                  <a:pt x="1145980" y="1606152"/>
                  <a:pt x="1190872" y="1561260"/>
                  <a:pt x="1246249" y="1561260"/>
                </a:cubicBezTo>
                <a:close/>
                <a:moveTo>
                  <a:pt x="1246249" y="1491754"/>
                </a:moveTo>
                <a:cubicBezTo>
                  <a:pt x="1152485" y="1491754"/>
                  <a:pt x="1076474" y="1567765"/>
                  <a:pt x="1076474" y="1661529"/>
                </a:cubicBezTo>
                <a:cubicBezTo>
                  <a:pt x="1076474" y="1755293"/>
                  <a:pt x="1152485" y="1831304"/>
                  <a:pt x="1246249" y="1831304"/>
                </a:cubicBezTo>
                <a:cubicBezTo>
                  <a:pt x="1340013" y="1831304"/>
                  <a:pt x="1416024" y="1755293"/>
                  <a:pt x="1416024" y="1661529"/>
                </a:cubicBezTo>
                <a:cubicBezTo>
                  <a:pt x="1416024" y="1567765"/>
                  <a:pt x="1340013" y="1491754"/>
                  <a:pt x="1246249" y="1491754"/>
                </a:cubicBezTo>
                <a:close/>
                <a:moveTo>
                  <a:pt x="1246249" y="738384"/>
                </a:moveTo>
                <a:cubicBezTo>
                  <a:pt x="1357003" y="738384"/>
                  <a:pt x="1446787" y="828168"/>
                  <a:pt x="1446787" y="938922"/>
                </a:cubicBezTo>
                <a:cubicBezTo>
                  <a:pt x="1446787" y="1049676"/>
                  <a:pt x="1357003" y="1139460"/>
                  <a:pt x="1246249" y="1139460"/>
                </a:cubicBezTo>
                <a:cubicBezTo>
                  <a:pt x="1135495" y="1139460"/>
                  <a:pt x="1045711" y="1049676"/>
                  <a:pt x="1045711" y="938922"/>
                </a:cubicBezTo>
                <a:cubicBezTo>
                  <a:pt x="1045711" y="828168"/>
                  <a:pt x="1135495" y="738384"/>
                  <a:pt x="1246249" y="738384"/>
                </a:cubicBezTo>
                <a:close/>
                <a:moveTo>
                  <a:pt x="1246249" y="599372"/>
                </a:moveTo>
                <a:cubicBezTo>
                  <a:pt x="1058721" y="599372"/>
                  <a:pt x="906699" y="751394"/>
                  <a:pt x="906699" y="938922"/>
                </a:cubicBezTo>
                <a:cubicBezTo>
                  <a:pt x="906699" y="1126450"/>
                  <a:pt x="1058721" y="1278472"/>
                  <a:pt x="1246249" y="1278472"/>
                </a:cubicBezTo>
                <a:cubicBezTo>
                  <a:pt x="1433777" y="1278472"/>
                  <a:pt x="1585799" y="1126450"/>
                  <a:pt x="1585799" y="938922"/>
                </a:cubicBezTo>
                <a:cubicBezTo>
                  <a:pt x="1585799" y="751394"/>
                  <a:pt x="1433777" y="599372"/>
                  <a:pt x="1246249" y="599372"/>
                </a:cubicBezTo>
                <a:close/>
                <a:moveTo>
                  <a:pt x="1235050" y="0"/>
                </a:moveTo>
                <a:lnTo>
                  <a:pt x="1229544" y="1036"/>
                </a:lnTo>
                <a:cubicBezTo>
                  <a:pt x="1489347" y="133873"/>
                  <a:pt x="1749649" y="461397"/>
                  <a:pt x="1891856" y="690361"/>
                </a:cubicBezTo>
                <a:cubicBezTo>
                  <a:pt x="2013592" y="919326"/>
                  <a:pt x="2102003" y="1246061"/>
                  <a:pt x="2096831" y="1529628"/>
                </a:cubicBezTo>
                <a:cubicBezTo>
                  <a:pt x="2096831" y="1659128"/>
                  <a:pt x="2058845" y="1842372"/>
                  <a:pt x="2003408" y="2031213"/>
                </a:cubicBezTo>
                <a:lnTo>
                  <a:pt x="2224895" y="2166573"/>
                </a:lnTo>
                <a:lnTo>
                  <a:pt x="2487611" y="2896728"/>
                </a:lnTo>
                <a:lnTo>
                  <a:pt x="1777602" y="2632742"/>
                </a:lnTo>
                <a:cubicBezTo>
                  <a:pt x="1749049" y="2692676"/>
                  <a:pt x="1721557" y="2743254"/>
                  <a:pt x="1697050" y="2780722"/>
                </a:cubicBezTo>
                <a:lnTo>
                  <a:pt x="789847" y="2780722"/>
                </a:lnTo>
                <a:cubicBezTo>
                  <a:pt x="765372" y="2743301"/>
                  <a:pt x="737918" y="2692803"/>
                  <a:pt x="709405" y="2632967"/>
                </a:cubicBezTo>
                <a:lnTo>
                  <a:pt x="0" y="2896728"/>
                </a:lnTo>
                <a:lnTo>
                  <a:pt x="262716" y="2166573"/>
                </a:lnTo>
                <a:lnTo>
                  <a:pt x="483603" y="2031579"/>
                </a:lnTo>
                <a:cubicBezTo>
                  <a:pt x="428102" y="1842611"/>
                  <a:pt x="390066" y="1659212"/>
                  <a:pt x="390066" y="1529628"/>
                </a:cubicBezTo>
                <a:cubicBezTo>
                  <a:pt x="384894" y="1246061"/>
                  <a:pt x="473305" y="919326"/>
                  <a:pt x="595041" y="690361"/>
                </a:cubicBezTo>
                <a:cubicBezTo>
                  <a:pt x="737248" y="461397"/>
                  <a:pt x="957359" y="97388"/>
                  <a:pt x="123505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22" name="Rectangle 18">
            <a:extLst>
              <a:ext uri="{FF2B5EF4-FFF2-40B4-BE49-F238E27FC236}">
                <a16:creationId xmlns:a16="http://schemas.microsoft.com/office/drawing/2014/main" id="{9BBB3185-4AA8-45FA-BF5E-46ABF6796499}"/>
              </a:ext>
            </a:extLst>
          </p:cNvPr>
          <p:cNvSpPr/>
          <p:nvPr/>
        </p:nvSpPr>
        <p:spPr>
          <a:xfrm>
            <a:off x="888274" y="2310099"/>
            <a:ext cx="3831435" cy="1384995"/>
          </a:xfrm>
          <a:prstGeom prst="rect">
            <a:avLst/>
          </a:prstGeom>
        </p:spPr>
        <p:txBody>
          <a:bodyPr wrap="square">
            <a:spAutoFit/>
          </a:bodyPr>
          <a:lstStyle/>
          <a:p>
            <a:pPr algn="ctr"/>
            <a:r>
              <a:rPr lang="en-US" sz="2800" b="1" dirty="0">
                <a:solidFill>
                  <a:schemeClr val="accent1">
                    <a:lumMod val="75000"/>
                  </a:schemeClr>
                </a:solidFill>
                <a:latin typeface="Bahnschrift SemiLight" panose="020B0502040204020203" pitchFamily="34" charset="0"/>
              </a:rPr>
              <a:t>Use secure web gateways and DNS filtering:</a:t>
            </a:r>
            <a:r>
              <a:rPr lang="en-US" sz="2800" dirty="0">
                <a:solidFill>
                  <a:schemeClr val="accent1">
                    <a:lumMod val="75000"/>
                  </a:schemeClr>
                </a:solidFill>
                <a:latin typeface="Bahnschrift SemiLight" panose="020B0502040204020203" pitchFamily="34" charset="0"/>
              </a:rPr>
              <a:t> </a:t>
            </a:r>
            <a:endParaRPr lang="ko-KR" altLang="en-US" sz="2800" b="1" dirty="0">
              <a:solidFill>
                <a:schemeClr val="accent1">
                  <a:lumMod val="75000"/>
                </a:schemeClr>
              </a:solidFill>
              <a:latin typeface="Bahnschrift SemiLight" panose="020B0502040204020203" pitchFamily="34" charset="0"/>
            </a:endParaRPr>
          </a:p>
        </p:txBody>
      </p:sp>
      <p:sp>
        <p:nvSpPr>
          <p:cNvPr id="25" name="Rectangle 18">
            <a:extLst>
              <a:ext uri="{FF2B5EF4-FFF2-40B4-BE49-F238E27FC236}">
                <a16:creationId xmlns:a16="http://schemas.microsoft.com/office/drawing/2014/main" id="{5FAD29E4-51C8-41E0-87BF-A26E271B6266}"/>
              </a:ext>
            </a:extLst>
          </p:cNvPr>
          <p:cNvSpPr/>
          <p:nvPr/>
        </p:nvSpPr>
        <p:spPr>
          <a:xfrm>
            <a:off x="323529" y="4002802"/>
            <a:ext cx="3566859" cy="1938992"/>
          </a:xfrm>
          <a:prstGeom prst="rect">
            <a:avLst/>
          </a:prstGeom>
        </p:spPr>
        <p:txBody>
          <a:bodyPr wrap="square">
            <a:spAutoFit/>
          </a:bodyPr>
          <a:lstStyle/>
          <a:p>
            <a:pPr algn="r">
              <a:lnSpc>
                <a:spcPct val="150000"/>
              </a:lnSpc>
            </a:pPr>
            <a:r>
              <a:rPr lang="en-US" sz="2000" dirty="0">
                <a:latin typeface="Bahnschrift SemiLight" panose="020B0502040204020203" pitchFamily="34" charset="0"/>
              </a:rPr>
              <a:t>These tools can help block access to malicious websites and protect users from phishing attacks. </a:t>
            </a:r>
            <a:endParaRPr lang="en-US" altLang="ko-KR" sz="2000" dirty="0">
              <a:solidFill>
                <a:schemeClr val="tx1">
                  <a:lumMod val="75000"/>
                  <a:lumOff val="25000"/>
                </a:schemeClr>
              </a:solidFill>
              <a:latin typeface="Bahnschrift SemiLight" panose="020B0502040204020203" pitchFamily="34" charset="0"/>
            </a:endParaRPr>
          </a:p>
        </p:txBody>
      </p:sp>
      <p:sp>
        <p:nvSpPr>
          <p:cNvPr id="27" name="Rectangle 18">
            <a:extLst>
              <a:ext uri="{FF2B5EF4-FFF2-40B4-BE49-F238E27FC236}">
                <a16:creationId xmlns:a16="http://schemas.microsoft.com/office/drawing/2014/main" id="{2EA1AF76-30C1-478D-B10B-C0C7235BA982}"/>
              </a:ext>
            </a:extLst>
          </p:cNvPr>
          <p:cNvSpPr/>
          <p:nvPr/>
        </p:nvSpPr>
        <p:spPr>
          <a:xfrm>
            <a:off x="8258115" y="3815320"/>
            <a:ext cx="3289451" cy="1938992"/>
          </a:xfrm>
          <a:prstGeom prst="rect">
            <a:avLst/>
          </a:prstGeom>
        </p:spPr>
        <p:txBody>
          <a:bodyPr wrap="square">
            <a:spAutoFit/>
          </a:bodyPr>
          <a:lstStyle/>
          <a:p>
            <a:pPr lvl="0">
              <a:lnSpc>
                <a:spcPct val="150000"/>
              </a:lnSpc>
            </a:pPr>
            <a:r>
              <a:rPr lang="en-US" sz="2000" dirty="0">
                <a:latin typeface="Bahnschrift SemiLight" panose="020B0502040204020203" pitchFamily="34" charset="0"/>
              </a:rPr>
              <a:t>Keep software and systems up-to-date to address security vulnerabilities. </a:t>
            </a:r>
          </a:p>
        </p:txBody>
      </p:sp>
      <p:sp>
        <p:nvSpPr>
          <p:cNvPr id="29" name="Rectangle 18">
            <a:extLst>
              <a:ext uri="{FF2B5EF4-FFF2-40B4-BE49-F238E27FC236}">
                <a16:creationId xmlns:a16="http://schemas.microsoft.com/office/drawing/2014/main" id="{920CF638-CF7C-483B-A357-2C91ADF048C4}"/>
              </a:ext>
            </a:extLst>
          </p:cNvPr>
          <p:cNvSpPr/>
          <p:nvPr/>
        </p:nvSpPr>
        <p:spPr>
          <a:xfrm>
            <a:off x="7850775" y="2321673"/>
            <a:ext cx="4249783" cy="954107"/>
          </a:xfrm>
          <a:prstGeom prst="rect">
            <a:avLst/>
          </a:prstGeom>
        </p:spPr>
        <p:txBody>
          <a:bodyPr wrap="square">
            <a:spAutoFit/>
          </a:bodyPr>
          <a:lstStyle/>
          <a:p>
            <a:pPr algn="ctr"/>
            <a:r>
              <a:rPr lang="en-US" sz="2800" b="1" dirty="0">
                <a:solidFill>
                  <a:schemeClr val="accent1">
                    <a:lumMod val="75000"/>
                  </a:schemeClr>
                </a:solidFill>
              </a:rPr>
              <a:t>Regularly update and patch systems:</a:t>
            </a:r>
            <a:endParaRPr lang="ko-KR" altLang="en-US" sz="2800" b="1" dirty="0">
              <a:solidFill>
                <a:schemeClr val="accent1">
                  <a:lumMod val="75000"/>
                </a:schemeClr>
              </a:solidFill>
            </a:endParaRPr>
          </a:p>
        </p:txBody>
      </p:sp>
    </p:spTree>
    <p:extLst>
      <p:ext uri="{BB962C8B-B14F-4D97-AF65-F5344CB8AC3E}">
        <p14:creationId xmlns:p14="http://schemas.microsoft.com/office/powerpoint/2010/main" val="343258895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75655" y="1869304"/>
            <a:ext cx="6087294" cy="3785652"/>
          </a:xfrm>
          <a:prstGeom prst="rect">
            <a:avLst/>
          </a:prstGeom>
          <a:noFill/>
        </p:spPr>
        <p:txBody>
          <a:bodyPr wrap="square" rtlCol="0">
            <a:spAutoFit/>
          </a:bodyPr>
          <a:lstStyle/>
          <a:p>
            <a:pPr algn="ctr"/>
            <a:r>
              <a:rPr lang="en-US" sz="4800" dirty="0">
                <a:latin typeface="Bahnschrift SemiLight" panose="020B0502040204020203" pitchFamily="34" charset="0"/>
              </a:rPr>
              <a:t>What are the 2 most important things you learned today that will help protect you from phishing?</a:t>
            </a:r>
          </a:p>
        </p:txBody>
      </p:sp>
      <p:sp>
        <p:nvSpPr>
          <p:cNvPr id="4" name="Rectangle 3"/>
          <p:cNvSpPr/>
          <p:nvPr/>
        </p:nvSpPr>
        <p:spPr>
          <a:xfrm flipV="1">
            <a:off x="323530" y="1319349"/>
            <a:ext cx="11573196"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iamond 4"/>
          <p:cNvSpPr/>
          <p:nvPr/>
        </p:nvSpPr>
        <p:spPr>
          <a:xfrm>
            <a:off x="10489475" y="907868"/>
            <a:ext cx="914400" cy="9144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Question mark, Red question mark capitalization, number, question, check Mark png thumbn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19257" y="1476130"/>
            <a:ext cx="3271066"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99208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09A8A43-BC89-43C2-9DC0-778E14A55427}"/>
              </a:ext>
            </a:extLst>
          </p:cNvPr>
          <p:cNvSpPr/>
          <p:nvPr/>
        </p:nvSpPr>
        <p:spPr>
          <a:xfrm>
            <a:off x="0" y="705679"/>
            <a:ext cx="12191999" cy="1850554"/>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Text Placeholder 10">
            <a:extLst>
              <a:ext uri="{FF2B5EF4-FFF2-40B4-BE49-F238E27FC236}">
                <a16:creationId xmlns:a16="http://schemas.microsoft.com/office/drawing/2014/main" id="{CCFF808D-EDF7-432E-A2FB-2D2699968C69}"/>
              </a:ext>
            </a:extLst>
          </p:cNvPr>
          <p:cNvSpPr txBox="1">
            <a:spLocks/>
          </p:cNvSpPr>
          <p:nvPr/>
        </p:nvSpPr>
        <p:spPr>
          <a:xfrm>
            <a:off x="5342710" y="856143"/>
            <a:ext cx="5959324" cy="1549626"/>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altLang="ko-KR" sz="6600" b="1" dirty="0" smtClean="0">
                <a:solidFill>
                  <a:schemeClr val="bg1"/>
                </a:solidFill>
                <a:latin typeface="Bahnschrift SemiLight" panose="020B0502040204020203" pitchFamily="34" charset="0"/>
                <a:cs typeface="Arial" pitchFamily="34" charset="0"/>
              </a:rPr>
              <a:t>CONCLUSION</a:t>
            </a:r>
            <a:endParaRPr lang="en-US" altLang="ko-KR" sz="6600" b="1" dirty="0">
              <a:solidFill>
                <a:schemeClr val="bg1"/>
              </a:solidFill>
              <a:latin typeface="Bahnschrift SemiLight" panose="020B0502040204020203" pitchFamily="34" charset="0"/>
              <a:cs typeface="Arial" pitchFamily="34" charset="0"/>
            </a:endParaRPr>
          </a:p>
        </p:txBody>
      </p:sp>
      <p:sp>
        <p:nvSpPr>
          <p:cNvPr id="5" name="TextBox 4">
            <a:extLst>
              <a:ext uri="{FF2B5EF4-FFF2-40B4-BE49-F238E27FC236}">
                <a16:creationId xmlns:a16="http://schemas.microsoft.com/office/drawing/2014/main" id="{39A73EC5-6024-47E2-8C93-E646CD12DE76}"/>
              </a:ext>
            </a:extLst>
          </p:cNvPr>
          <p:cNvSpPr txBox="1"/>
          <p:nvPr/>
        </p:nvSpPr>
        <p:spPr>
          <a:xfrm>
            <a:off x="248194" y="2889473"/>
            <a:ext cx="8412479" cy="3785652"/>
          </a:xfrm>
          <a:prstGeom prst="rect">
            <a:avLst/>
          </a:prstGeom>
          <a:noFill/>
        </p:spPr>
        <p:txBody>
          <a:bodyPr wrap="square" rtlCol="0">
            <a:spAutoFit/>
          </a:bodyPr>
          <a:lstStyle/>
          <a:p>
            <a:pPr>
              <a:lnSpc>
                <a:spcPct val="150000"/>
              </a:lnSpc>
            </a:pPr>
            <a:r>
              <a:rPr lang="en-US" sz="2000" dirty="0" smtClean="0">
                <a:solidFill>
                  <a:schemeClr val="bg1"/>
                </a:solidFill>
                <a:latin typeface="Bahnschrift SemiLight" panose="020B0502040204020203" pitchFamily="34" charset="0"/>
              </a:rPr>
              <a:t>However, with increased awareness, careful attention, and strong security practices—like verifying suspicious messages, enabling multi-factor authentication, and keeping software up to date—we can greatly reduce the risk of falling victim to phishing. Phishing remains a persistent and dangerous cybersecurity threat that affects people and organizations across all industries. Attackers are constantly coming up with new ways to attack, from simple scam emails to complex social engineering tactics.</a:t>
            </a:r>
            <a:endParaRPr lang="en-US" sz="2000" dirty="0">
              <a:solidFill>
                <a:schemeClr val="bg1"/>
              </a:solidFill>
              <a:latin typeface="Bahnschrift SemiLight" panose="020B0502040204020203" pitchFamily="34" charset="0"/>
            </a:endParaRPr>
          </a:p>
        </p:txBody>
      </p:sp>
    </p:spTree>
    <p:extLst>
      <p:ext uri="{BB962C8B-B14F-4D97-AF65-F5344CB8AC3E}">
        <p14:creationId xmlns:p14="http://schemas.microsoft.com/office/powerpoint/2010/main" val="28762523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2D4FDAF-16D9-46EF-AD96-DA507465EE98}"/>
              </a:ext>
            </a:extLst>
          </p:cNvPr>
          <p:cNvSpPr/>
          <p:nvPr/>
        </p:nvSpPr>
        <p:spPr>
          <a:xfrm>
            <a:off x="1" y="2009775"/>
            <a:ext cx="12192000" cy="283845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90A825AC-6CDC-4F5A-B949-E3080DE73AE6}"/>
              </a:ext>
            </a:extLst>
          </p:cNvPr>
          <p:cNvSpPr/>
          <p:nvPr/>
        </p:nvSpPr>
        <p:spPr>
          <a:xfrm>
            <a:off x="1" y="2143125"/>
            <a:ext cx="12192000" cy="257175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22EACE2C-F0BB-4B26-BDA0-E1B66FC049A7}"/>
              </a:ext>
            </a:extLst>
          </p:cNvPr>
          <p:cNvSpPr txBox="1"/>
          <p:nvPr/>
        </p:nvSpPr>
        <p:spPr>
          <a:xfrm>
            <a:off x="5307569" y="2246483"/>
            <a:ext cx="5531732" cy="1938992"/>
          </a:xfrm>
          <a:prstGeom prst="rect">
            <a:avLst/>
          </a:prstGeom>
          <a:noFill/>
        </p:spPr>
        <p:txBody>
          <a:bodyPr wrap="square" rtlCol="0" anchor="ctr">
            <a:spAutoFit/>
          </a:bodyPr>
          <a:lstStyle/>
          <a:p>
            <a:r>
              <a:rPr lang="en-US" altLang="ko-KR" sz="6000" b="1" dirty="0" smtClean="0">
                <a:solidFill>
                  <a:schemeClr val="bg1"/>
                </a:solidFill>
                <a:latin typeface="Bahnschrift SemiLight" panose="020B0502040204020203" pitchFamily="34" charset="0"/>
                <a:cs typeface="Arial" pitchFamily="34" charset="0"/>
              </a:rPr>
              <a:t>Phishing Awareness</a:t>
            </a:r>
            <a:endParaRPr lang="ko-KR" altLang="en-US" sz="6000" b="1" dirty="0">
              <a:solidFill>
                <a:schemeClr val="bg1"/>
              </a:solidFill>
              <a:latin typeface="Bahnschrift SemiLight" panose="020B0502040204020203" pitchFamily="34" charset="0"/>
              <a:cs typeface="Arial" pitchFamily="34" charset="0"/>
            </a:endParaRPr>
          </a:p>
        </p:txBody>
      </p:sp>
      <p:sp>
        <p:nvSpPr>
          <p:cNvPr id="6" name="Rectangle 7">
            <a:extLst>
              <a:ext uri="{FF2B5EF4-FFF2-40B4-BE49-F238E27FC236}">
                <a16:creationId xmlns:a16="http://schemas.microsoft.com/office/drawing/2014/main" id="{3D8752D6-0CAA-4881-B8EC-EDF9510C9A31}"/>
              </a:ext>
            </a:extLst>
          </p:cNvPr>
          <p:cNvSpPr/>
          <p:nvPr/>
        </p:nvSpPr>
        <p:spPr>
          <a:xfrm rot="19800000">
            <a:off x="4314305" y="2831279"/>
            <a:ext cx="534486" cy="119072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 name="TextBox 2"/>
          <p:cNvSpPr txBox="1"/>
          <p:nvPr/>
        </p:nvSpPr>
        <p:spPr>
          <a:xfrm>
            <a:off x="5956663" y="5706319"/>
            <a:ext cx="5643154" cy="400110"/>
          </a:xfrm>
          <a:prstGeom prst="rect">
            <a:avLst/>
          </a:prstGeom>
          <a:noFill/>
        </p:spPr>
        <p:txBody>
          <a:bodyPr wrap="square" rtlCol="0">
            <a:spAutoFit/>
          </a:bodyPr>
          <a:lstStyle/>
          <a:p>
            <a:r>
              <a:rPr lang="en-US" sz="2000" dirty="0" smtClean="0">
                <a:solidFill>
                  <a:schemeClr val="bg1"/>
                </a:solidFill>
                <a:latin typeface="Bahnschrift SemiLight" panose="020B0502040204020203" pitchFamily="34" charset="0"/>
              </a:rPr>
              <a:t>Internship: CodeAlpha cybersecurity Internship</a:t>
            </a:r>
            <a:endParaRPr lang="en-US" sz="2000" dirty="0">
              <a:solidFill>
                <a:schemeClr val="bg1"/>
              </a:solidFill>
              <a:latin typeface="Bahnschrift SemiLight" panose="020B0502040204020203" pitchFamily="34" charset="0"/>
            </a:endParaRPr>
          </a:p>
        </p:txBody>
      </p:sp>
      <p:sp>
        <p:nvSpPr>
          <p:cNvPr id="7" name="TextBox 6"/>
          <p:cNvSpPr txBox="1"/>
          <p:nvPr/>
        </p:nvSpPr>
        <p:spPr>
          <a:xfrm>
            <a:off x="6331352" y="6250329"/>
            <a:ext cx="2196435" cy="400110"/>
          </a:xfrm>
          <a:prstGeom prst="rect">
            <a:avLst/>
          </a:prstGeom>
          <a:noFill/>
        </p:spPr>
        <p:txBody>
          <a:bodyPr wrap="none" rtlCol="0">
            <a:spAutoFit/>
          </a:bodyPr>
          <a:lstStyle/>
          <a:p>
            <a:r>
              <a:rPr lang="en-US" sz="2000" dirty="0" smtClean="0">
                <a:solidFill>
                  <a:schemeClr val="bg1"/>
                </a:solidFill>
                <a:latin typeface="Bahnschrift SemiLight" panose="020B0502040204020203" pitchFamily="34" charset="0"/>
              </a:rPr>
              <a:t>Date:</a:t>
            </a:r>
            <a:fld id="{69C4F90A-FC7E-4F5F-B3BE-DD889D501972}" type="datetime4">
              <a:rPr lang="en-US" sz="2000" smtClean="0">
                <a:solidFill>
                  <a:schemeClr val="bg1"/>
                </a:solidFill>
                <a:latin typeface="Bahnschrift SemiLight" panose="020B0502040204020203" pitchFamily="34" charset="0"/>
              </a:rPr>
              <a:t>July 23, 2025</a:t>
            </a:fld>
            <a:endParaRPr lang="en-US" sz="2000" dirty="0">
              <a:solidFill>
                <a:schemeClr val="bg1"/>
              </a:solidFill>
              <a:latin typeface="Bahnschrift SemiLight" panose="020B0502040204020203" pitchFamily="34" charset="0"/>
            </a:endParaRPr>
          </a:p>
        </p:txBody>
      </p:sp>
    </p:spTree>
    <p:extLst>
      <p:ext uri="{BB962C8B-B14F-4D97-AF65-F5344CB8AC3E}">
        <p14:creationId xmlns:p14="http://schemas.microsoft.com/office/powerpoint/2010/main" val="211630282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4294967295"/>
          </p:nvPr>
        </p:nvSpPr>
        <p:spPr>
          <a:xfrm>
            <a:off x="619125" y="400050"/>
            <a:ext cx="11572875" cy="723900"/>
          </a:xfrm>
          <a:prstGeom prst="rect">
            <a:avLst/>
          </a:prstGeom>
        </p:spPr>
        <p:txBody>
          <a:bodyPr/>
          <a:lstStyle/>
          <a:p>
            <a:pPr marL="0" indent="0">
              <a:buNone/>
            </a:pPr>
            <a:r>
              <a:rPr lang="en-US" dirty="0" smtClean="0">
                <a:latin typeface="Bahnschrift SemiLight" panose="020B0502040204020203" pitchFamily="34" charset="0"/>
              </a:rPr>
              <a:t>References</a:t>
            </a:r>
            <a:endParaRPr lang="en-US" dirty="0">
              <a:latin typeface="Bahnschrift SemiLight" panose="020B0502040204020203" pitchFamily="34" charset="0"/>
            </a:endParaRPr>
          </a:p>
        </p:txBody>
      </p:sp>
      <p:sp>
        <p:nvSpPr>
          <p:cNvPr id="5" name="Oval 4">
            <a:extLst>
              <a:ext uri="{FF2B5EF4-FFF2-40B4-BE49-F238E27FC236}">
                <a16:creationId xmlns:a16="http://schemas.microsoft.com/office/drawing/2014/main" id="{B663AE4A-4C7C-4BBD-AA95-43EE3AD8D62C}"/>
              </a:ext>
            </a:extLst>
          </p:cNvPr>
          <p:cNvSpPr/>
          <p:nvPr/>
        </p:nvSpPr>
        <p:spPr>
          <a:xfrm>
            <a:off x="343335" y="1154728"/>
            <a:ext cx="663561" cy="75143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6" name="Oval 5">
            <a:extLst>
              <a:ext uri="{FF2B5EF4-FFF2-40B4-BE49-F238E27FC236}">
                <a16:creationId xmlns:a16="http://schemas.microsoft.com/office/drawing/2014/main" id="{39219104-6D78-4DD0-96E8-F008C69561EA}"/>
              </a:ext>
            </a:extLst>
          </p:cNvPr>
          <p:cNvSpPr/>
          <p:nvPr/>
        </p:nvSpPr>
        <p:spPr>
          <a:xfrm>
            <a:off x="380190" y="4121740"/>
            <a:ext cx="733840" cy="7540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7" name="Oval 6">
            <a:extLst>
              <a:ext uri="{FF2B5EF4-FFF2-40B4-BE49-F238E27FC236}">
                <a16:creationId xmlns:a16="http://schemas.microsoft.com/office/drawing/2014/main" id="{4C4A1935-A30A-45C7-A748-68E068F255F5}"/>
              </a:ext>
            </a:extLst>
          </p:cNvPr>
          <p:cNvSpPr/>
          <p:nvPr/>
        </p:nvSpPr>
        <p:spPr>
          <a:xfrm rot="304163">
            <a:off x="352205" y="2156033"/>
            <a:ext cx="625992" cy="68410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8" name="Oval 7">
            <a:extLst>
              <a:ext uri="{FF2B5EF4-FFF2-40B4-BE49-F238E27FC236}">
                <a16:creationId xmlns:a16="http://schemas.microsoft.com/office/drawing/2014/main" id="{8893550C-B9CB-4C7F-A412-48438498A500}"/>
              </a:ext>
            </a:extLst>
          </p:cNvPr>
          <p:cNvSpPr/>
          <p:nvPr/>
        </p:nvSpPr>
        <p:spPr>
          <a:xfrm>
            <a:off x="358871" y="3077673"/>
            <a:ext cx="722742" cy="7496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14" name="TextBox 13">
            <a:extLst>
              <a:ext uri="{FF2B5EF4-FFF2-40B4-BE49-F238E27FC236}">
                <a16:creationId xmlns:a16="http://schemas.microsoft.com/office/drawing/2014/main" id="{F997A2A9-D140-483E-9317-040351682A85}"/>
              </a:ext>
            </a:extLst>
          </p:cNvPr>
          <p:cNvSpPr txBox="1"/>
          <p:nvPr/>
        </p:nvSpPr>
        <p:spPr>
          <a:xfrm>
            <a:off x="1407057" y="1245217"/>
            <a:ext cx="7817966" cy="606384"/>
          </a:xfrm>
          <a:prstGeom prst="rect">
            <a:avLst/>
          </a:prstGeom>
          <a:noFill/>
        </p:spPr>
        <p:txBody>
          <a:bodyPr wrap="square" lIns="0" tIns="0" rIns="0" bIns="0" rtlCol="0">
            <a:spAutoFit/>
          </a:bodyPr>
          <a:lstStyle/>
          <a:p>
            <a:pPr>
              <a:lnSpc>
                <a:spcPct val="150000"/>
              </a:lnSpc>
            </a:pPr>
            <a:r>
              <a:rPr lang="en-US" sz="1400" dirty="0"/>
              <a:t>CISA. (2023). Phishing Guidance. </a:t>
            </a:r>
            <a:r>
              <a:rPr lang="en-US" sz="1400" dirty="0">
                <a:solidFill>
                  <a:schemeClr val="accent6"/>
                </a:solidFill>
              </a:rPr>
              <a:t>https</a:t>
            </a:r>
            <a:r>
              <a:rPr lang="en-US" sz="1400" dirty="0"/>
              <a:t>://</a:t>
            </a:r>
            <a:r>
              <a:rPr lang="en-US" sz="1400" dirty="0">
                <a:solidFill>
                  <a:schemeClr val="accent6"/>
                </a:solidFill>
              </a:rPr>
              <a:t>www.cisa.gov/sites/default/files/publications/CISA_Phishing_Guidance_508C.pdf</a:t>
            </a:r>
          </a:p>
        </p:txBody>
      </p:sp>
      <p:sp>
        <p:nvSpPr>
          <p:cNvPr id="18" name="TextBox 17">
            <a:extLst>
              <a:ext uri="{FF2B5EF4-FFF2-40B4-BE49-F238E27FC236}">
                <a16:creationId xmlns:a16="http://schemas.microsoft.com/office/drawing/2014/main" id="{DD06DE3D-F803-4316-AA80-9A1DF98137D3}"/>
              </a:ext>
            </a:extLst>
          </p:cNvPr>
          <p:cNvSpPr txBox="1"/>
          <p:nvPr/>
        </p:nvSpPr>
        <p:spPr>
          <a:xfrm>
            <a:off x="1407057" y="2345846"/>
            <a:ext cx="7065611" cy="929550"/>
          </a:xfrm>
          <a:prstGeom prst="rect">
            <a:avLst/>
          </a:prstGeom>
          <a:noFill/>
        </p:spPr>
        <p:txBody>
          <a:bodyPr wrap="square" lIns="0" tIns="0" rIns="0" bIns="0" rtlCol="0">
            <a:spAutoFit/>
          </a:bodyPr>
          <a:lstStyle/>
          <a:p>
            <a:pPr>
              <a:lnSpc>
                <a:spcPct val="150000"/>
              </a:lnSpc>
            </a:pPr>
            <a:r>
              <a:rPr lang="en-US" sz="1400" dirty="0"/>
              <a:t>Cloudflare. (n.d.). Types of phishing attacks. </a:t>
            </a:r>
            <a:r>
              <a:rPr lang="en-US" sz="1400" dirty="0">
                <a:solidFill>
                  <a:schemeClr val="accent1"/>
                </a:solidFill>
              </a:rPr>
              <a:t>https://www.cloudflare.com/learning/security/threats/phishing/</a:t>
            </a:r>
          </a:p>
          <a:p>
            <a:pPr>
              <a:lnSpc>
                <a:spcPct val="150000"/>
              </a:lnSpc>
            </a:pPr>
            <a:endParaRPr lang="en-US" altLang="ko-KR" sz="1400" b="1" dirty="0">
              <a:solidFill>
                <a:schemeClr val="accent1"/>
              </a:solidFill>
            </a:endParaRPr>
          </a:p>
        </p:txBody>
      </p:sp>
      <p:sp>
        <p:nvSpPr>
          <p:cNvPr id="22" name="Rectangle 36">
            <a:extLst>
              <a:ext uri="{FF2B5EF4-FFF2-40B4-BE49-F238E27FC236}">
                <a16:creationId xmlns:a16="http://schemas.microsoft.com/office/drawing/2014/main" id="{FC58B0AA-946E-451E-BC12-4550ADD1A18D}"/>
              </a:ext>
            </a:extLst>
          </p:cNvPr>
          <p:cNvSpPr/>
          <p:nvPr/>
        </p:nvSpPr>
        <p:spPr>
          <a:xfrm>
            <a:off x="524558" y="1350622"/>
            <a:ext cx="279568" cy="325482"/>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3" name="Chord 15">
            <a:extLst>
              <a:ext uri="{FF2B5EF4-FFF2-40B4-BE49-F238E27FC236}">
                <a16:creationId xmlns:a16="http://schemas.microsoft.com/office/drawing/2014/main" id="{EC7BDAB1-AAEF-4075-BD18-187F3918F40D}"/>
              </a:ext>
            </a:extLst>
          </p:cNvPr>
          <p:cNvSpPr/>
          <p:nvPr/>
        </p:nvSpPr>
        <p:spPr>
          <a:xfrm>
            <a:off x="545440" y="2261861"/>
            <a:ext cx="199125" cy="434146"/>
          </a:xfrm>
          <a:custGeom>
            <a:avLst/>
            <a:gdLst/>
            <a:ahLst/>
            <a:cxnLst/>
            <a:rect l="l" t="t" r="r" b="b"/>
            <a:pathLst>
              <a:path w="1492970" h="3255081">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651430C7-7261-482F-BE21-7716FDB16044}"/>
              </a:ext>
            </a:extLst>
          </p:cNvPr>
          <p:cNvSpPr/>
          <p:nvPr/>
        </p:nvSpPr>
        <p:spPr>
          <a:xfrm flipV="1">
            <a:off x="5896568" y="5181078"/>
            <a:ext cx="394118" cy="168406"/>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8" name="Rectangle 7">
            <a:extLst>
              <a:ext uri="{FF2B5EF4-FFF2-40B4-BE49-F238E27FC236}">
                <a16:creationId xmlns:a16="http://schemas.microsoft.com/office/drawing/2014/main" id="{427298C8-4D85-4B50-AC66-DEE61F559C7D}"/>
              </a:ext>
            </a:extLst>
          </p:cNvPr>
          <p:cNvSpPr/>
          <p:nvPr/>
        </p:nvSpPr>
        <p:spPr>
          <a:xfrm rot="2974883">
            <a:off x="571021" y="4283513"/>
            <a:ext cx="208184" cy="430547"/>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0" name="Oval 21">
            <a:extLst>
              <a:ext uri="{FF2B5EF4-FFF2-40B4-BE49-F238E27FC236}">
                <a16:creationId xmlns:a16="http://schemas.microsoft.com/office/drawing/2014/main" id="{29643C42-1F43-4568-B928-03EC200BB911}"/>
              </a:ext>
            </a:extLst>
          </p:cNvPr>
          <p:cNvSpPr>
            <a:spLocks noChangeAspect="1"/>
          </p:cNvSpPr>
          <p:nvPr/>
        </p:nvSpPr>
        <p:spPr>
          <a:xfrm>
            <a:off x="504166" y="3254229"/>
            <a:ext cx="320353" cy="323028"/>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 name="TextBox 2"/>
          <p:cNvSpPr txBox="1"/>
          <p:nvPr/>
        </p:nvSpPr>
        <p:spPr>
          <a:xfrm>
            <a:off x="1504709" y="3254229"/>
            <a:ext cx="184731" cy="369332"/>
          </a:xfrm>
          <a:prstGeom prst="rect">
            <a:avLst/>
          </a:prstGeom>
          <a:noFill/>
        </p:spPr>
        <p:txBody>
          <a:bodyPr wrap="none" rtlCol="0">
            <a:spAutoFit/>
          </a:bodyPr>
          <a:lstStyle/>
          <a:p>
            <a:endParaRPr lang="en-US" dirty="0"/>
          </a:p>
        </p:txBody>
      </p:sp>
      <p:sp>
        <p:nvSpPr>
          <p:cNvPr id="9" name="TextBox 8"/>
          <p:cNvSpPr txBox="1"/>
          <p:nvPr/>
        </p:nvSpPr>
        <p:spPr>
          <a:xfrm>
            <a:off x="1169042" y="3264745"/>
            <a:ext cx="6273479" cy="1015663"/>
          </a:xfrm>
          <a:prstGeom prst="rect">
            <a:avLst/>
          </a:prstGeom>
          <a:noFill/>
        </p:spPr>
        <p:txBody>
          <a:bodyPr wrap="square" rtlCol="0">
            <a:spAutoFit/>
          </a:bodyPr>
          <a:lstStyle/>
          <a:p>
            <a:pPr>
              <a:lnSpc>
                <a:spcPct val="150000"/>
              </a:lnSpc>
            </a:pPr>
            <a:r>
              <a:rPr lang="en-US" sz="1400" dirty="0"/>
              <a:t>Phishing.org. (n.d.). What is Phishing? </a:t>
            </a:r>
            <a:endParaRPr lang="en-US" sz="1400" dirty="0" smtClean="0"/>
          </a:p>
          <a:p>
            <a:pPr>
              <a:lnSpc>
                <a:spcPct val="150000"/>
              </a:lnSpc>
            </a:pPr>
            <a:r>
              <a:rPr lang="en-US" sz="1400" dirty="0" smtClean="0">
                <a:solidFill>
                  <a:schemeClr val="accent1"/>
                </a:solidFill>
              </a:rPr>
              <a:t>https</a:t>
            </a:r>
            <a:r>
              <a:rPr lang="en-US" sz="1400" dirty="0">
                <a:solidFill>
                  <a:schemeClr val="accent1"/>
                </a:solidFill>
              </a:rPr>
              <a:t>://www.phishing.org/what-is-phishing</a:t>
            </a:r>
          </a:p>
          <a:p>
            <a:endParaRPr lang="en-US" dirty="0"/>
          </a:p>
        </p:txBody>
      </p:sp>
      <p:sp>
        <p:nvSpPr>
          <p:cNvPr id="25" name="TextBox 24"/>
          <p:cNvSpPr txBox="1"/>
          <p:nvPr/>
        </p:nvSpPr>
        <p:spPr>
          <a:xfrm>
            <a:off x="1203301" y="4247912"/>
            <a:ext cx="9047413" cy="1015663"/>
          </a:xfrm>
          <a:prstGeom prst="rect">
            <a:avLst/>
          </a:prstGeom>
          <a:noFill/>
        </p:spPr>
        <p:txBody>
          <a:bodyPr wrap="none" rtlCol="0">
            <a:spAutoFit/>
          </a:bodyPr>
          <a:lstStyle/>
          <a:p>
            <a:pPr>
              <a:lnSpc>
                <a:spcPct val="150000"/>
              </a:lnSpc>
            </a:pPr>
            <a:r>
              <a:rPr lang="en-US" sz="1400" dirty="0"/>
              <a:t>OpenLearn. (n.d.). Introduction to Cyber Security. </a:t>
            </a:r>
            <a:endParaRPr lang="en-US" sz="1400" dirty="0" smtClean="0"/>
          </a:p>
          <a:p>
            <a:pPr>
              <a:lnSpc>
                <a:spcPct val="150000"/>
              </a:lnSpc>
            </a:pPr>
            <a:r>
              <a:rPr lang="en-US" sz="1400" dirty="0" smtClean="0">
                <a:solidFill>
                  <a:schemeClr val="accent1"/>
                </a:solidFill>
              </a:rPr>
              <a:t>https</a:t>
            </a:r>
            <a:r>
              <a:rPr lang="en-US" sz="1400" dirty="0">
                <a:solidFill>
                  <a:schemeClr val="accent1"/>
                </a:solidFill>
              </a:rPr>
              <a:t>://www.open.edu/openlearn/science-maths-technology/introduction-cyber-security/content-section-overview</a:t>
            </a:r>
          </a:p>
          <a:p>
            <a:endParaRPr lang="en-US" dirty="0"/>
          </a:p>
        </p:txBody>
      </p:sp>
    </p:spTree>
    <p:extLst>
      <p:ext uri="{BB962C8B-B14F-4D97-AF65-F5344CB8AC3E}">
        <p14:creationId xmlns:p14="http://schemas.microsoft.com/office/powerpoint/2010/main" val="300440379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2002146-F106-483B-8C4D-E251FF6B1B7F}"/>
              </a:ext>
            </a:extLst>
          </p:cNvPr>
          <p:cNvSpPr/>
          <p:nvPr/>
        </p:nvSpPr>
        <p:spPr>
          <a:xfrm>
            <a:off x="0" y="4584915"/>
            <a:ext cx="12191999" cy="1850554"/>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TextBox 2">
            <a:extLst>
              <a:ext uri="{FF2B5EF4-FFF2-40B4-BE49-F238E27FC236}">
                <a16:creationId xmlns:a16="http://schemas.microsoft.com/office/drawing/2014/main" id="{020C8F30-9C91-4D39-A29C-BCE4134E41E9}"/>
              </a:ext>
            </a:extLst>
          </p:cNvPr>
          <p:cNvSpPr txBox="1"/>
          <p:nvPr/>
        </p:nvSpPr>
        <p:spPr>
          <a:xfrm>
            <a:off x="-4762" y="4781769"/>
            <a:ext cx="12192000" cy="1107996"/>
          </a:xfrm>
          <a:prstGeom prst="rect">
            <a:avLst/>
          </a:prstGeom>
          <a:noFill/>
        </p:spPr>
        <p:txBody>
          <a:bodyPr wrap="square" rtlCol="0" anchor="ctr">
            <a:spAutoFit/>
          </a:bodyPr>
          <a:lstStyle/>
          <a:p>
            <a:pPr algn="ctr"/>
            <a:r>
              <a:rPr lang="en-US" altLang="ko-KR" sz="6600" dirty="0" smtClean="0">
                <a:solidFill>
                  <a:schemeClr val="bg1"/>
                </a:solidFill>
                <a:latin typeface="Bahnschrift SemiLight" panose="020B0502040204020203" pitchFamily="34" charset="0"/>
                <a:cs typeface="Arial" pitchFamily="34" charset="0"/>
              </a:rPr>
              <a:t>THANK YOU</a:t>
            </a:r>
            <a:endParaRPr lang="ko-KR" altLang="en-US" sz="6600" dirty="0">
              <a:solidFill>
                <a:schemeClr val="bg1"/>
              </a:solidFill>
              <a:latin typeface="Bahnschrift SemiLight" panose="020B0502040204020203" pitchFamily="34" charset="0"/>
              <a:cs typeface="Arial" pitchFamily="34" charset="0"/>
            </a:endParaRPr>
          </a:p>
        </p:txBody>
      </p:sp>
      <p:sp>
        <p:nvSpPr>
          <p:cNvPr id="4" name="TextBox 3">
            <a:extLst>
              <a:ext uri="{FF2B5EF4-FFF2-40B4-BE49-F238E27FC236}">
                <a16:creationId xmlns:a16="http://schemas.microsoft.com/office/drawing/2014/main" id="{298CF959-4651-4C64-A08C-8F2BDE46A824}"/>
              </a:ext>
            </a:extLst>
          </p:cNvPr>
          <p:cNvSpPr txBox="1"/>
          <p:nvPr/>
        </p:nvSpPr>
        <p:spPr>
          <a:xfrm>
            <a:off x="4762" y="5742933"/>
            <a:ext cx="12191852" cy="400110"/>
          </a:xfrm>
          <a:prstGeom prst="rect">
            <a:avLst/>
          </a:prstGeom>
          <a:noFill/>
        </p:spPr>
        <p:txBody>
          <a:bodyPr wrap="square" rtlCol="0" anchor="ctr">
            <a:spAutoFit/>
          </a:bodyPr>
          <a:lstStyle/>
          <a:p>
            <a:pPr algn="ctr"/>
            <a:r>
              <a:rPr lang="en-US" altLang="ko-KR" sz="2000" dirty="0" smtClean="0">
                <a:solidFill>
                  <a:schemeClr val="bg1"/>
                </a:solidFill>
                <a:latin typeface="Bahnschrift SemiLight" panose="020B0502040204020203" pitchFamily="34" charset="0"/>
                <a:cs typeface="Arial" pitchFamily="34" charset="0"/>
              </a:rPr>
              <a:t>Understanding, Identifying And Preventing Phishing Attack</a:t>
            </a:r>
            <a:endParaRPr lang="ko-KR" altLang="en-US" sz="2000" dirty="0">
              <a:solidFill>
                <a:schemeClr val="bg1"/>
              </a:solidFill>
              <a:latin typeface="Bahnschrift SemiLight" panose="020B0502040204020203" pitchFamily="34" charset="0"/>
              <a:cs typeface="Arial" pitchFamily="34" charset="0"/>
            </a:endParaRPr>
          </a:p>
        </p:txBody>
      </p:sp>
      <p:grpSp>
        <p:nvGrpSpPr>
          <p:cNvPr id="5" name="Group 4">
            <a:extLst>
              <a:ext uri="{FF2B5EF4-FFF2-40B4-BE49-F238E27FC236}">
                <a16:creationId xmlns:a16="http://schemas.microsoft.com/office/drawing/2014/main" id="{A795E6C6-E728-4964-884A-D05AE1EA6B1A}"/>
              </a:ext>
            </a:extLst>
          </p:cNvPr>
          <p:cNvGrpSpPr/>
          <p:nvPr/>
        </p:nvGrpSpPr>
        <p:grpSpPr>
          <a:xfrm>
            <a:off x="5652748" y="6509779"/>
            <a:ext cx="881742" cy="137160"/>
            <a:chOff x="5215346" y="150098"/>
            <a:chExt cx="881742" cy="137160"/>
          </a:xfrm>
          <a:solidFill>
            <a:schemeClr val="bg1"/>
          </a:solidFill>
        </p:grpSpPr>
        <p:sp>
          <p:nvSpPr>
            <p:cNvPr id="6" name="Rectangle 5">
              <a:extLst>
                <a:ext uri="{FF2B5EF4-FFF2-40B4-BE49-F238E27FC236}">
                  <a16:creationId xmlns:a16="http://schemas.microsoft.com/office/drawing/2014/main" id="{C04EA634-8988-45C1-85E2-AF0B27F4A83E}"/>
                </a:ext>
              </a:extLst>
            </p:cNvPr>
            <p:cNvSpPr/>
            <p:nvPr userDrawn="1"/>
          </p:nvSpPr>
          <p:spPr>
            <a:xfrm>
              <a:off x="5215346"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 name="Rectangle 6">
              <a:extLst>
                <a:ext uri="{FF2B5EF4-FFF2-40B4-BE49-F238E27FC236}">
                  <a16:creationId xmlns:a16="http://schemas.microsoft.com/office/drawing/2014/main" id="{CC4C736D-D4E2-4A6E-AA8F-A39527332EED}"/>
                </a:ext>
              </a:extLst>
            </p:cNvPr>
            <p:cNvSpPr/>
            <p:nvPr userDrawn="1"/>
          </p:nvSpPr>
          <p:spPr>
            <a:xfrm>
              <a:off x="5463540"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 name="Rectangle 7">
              <a:extLst>
                <a:ext uri="{FF2B5EF4-FFF2-40B4-BE49-F238E27FC236}">
                  <a16:creationId xmlns:a16="http://schemas.microsoft.com/office/drawing/2014/main" id="{F3568D6C-739E-4E50-A44F-D75A571CD193}"/>
                </a:ext>
              </a:extLst>
            </p:cNvPr>
            <p:cNvSpPr/>
            <p:nvPr userDrawn="1"/>
          </p:nvSpPr>
          <p:spPr>
            <a:xfrm>
              <a:off x="5711734"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Rectangle 8">
              <a:extLst>
                <a:ext uri="{FF2B5EF4-FFF2-40B4-BE49-F238E27FC236}">
                  <a16:creationId xmlns:a16="http://schemas.microsoft.com/office/drawing/2014/main" id="{EBA573B1-77EB-4AC0-8EBD-1465AB9FB4E4}"/>
                </a:ext>
              </a:extLst>
            </p:cNvPr>
            <p:cNvSpPr/>
            <p:nvPr userDrawn="1"/>
          </p:nvSpPr>
          <p:spPr>
            <a:xfrm>
              <a:off x="5959928"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grpSp>
        <p:nvGrpSpPr>
          <p:cNvPr id="10" name="Group 9">
            <a:extLst>
              <a:ext uri="{FF2B5EF4-FFF2-40B4-BE49-F238E27FC236}">
                <a16:creationId xmlns:a16="http://schemas.microsoft.com/office/drawing/2014/main" id="{520FA3AE-1B39-46DB-BAFE-D2046864A49D}"/>
              </a:ext>
            </a:extLst>
          </p:cNvPr>
          <p:cNvGrpSpPr/>
          <p:nvPr/>
        </p:nvGrpSpPr>
        <p:grpSpPr>
          <a:xfrm>
            <a:off x="5652748" y="4354601"/>
            <a:ext cx="881742" cy="137160"/>
            <a:chOff x="5215346" y="150098"/>
            <a:chExt cx="881742" cy="137160"/>
          </a:xfrm>
          <a:solidFill>
            <a:schemeClr val="bg1"/>
          </a:solidFill>
        </p:grpSpPr>
        <p:sp>
          <p:nvSpPr>
            <p:cNvPr id="11" name="Rectangle 10">
              <a:extLst>
                <a:ext uri="{FF2B5EF4-FFF2-40B4-BE49-F238E27FC236}">
                  <a16:creationId xmlns:a16="http://schemas.microsoft.com/office/drawing/2014/main" id="{DA10EB0C-9DDA-4075-8757-A5A0E29DAF88}"/>
                </a:ext>
              </a:extLst>
            </p:cNvPr>
            <p:cNvSpPr/>
            <p:nvPr userDrawn="1"/>
          </p:nvSpPr>
          <p:spPr>
            <a:xfrm>
              <a:off x="5215346"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2" name="Rectangle 11">
              <a:extLst>
                <a:ext uri="{FF2B5EF4-FFF2-40B4-BE49-F238E27FC236}">
                  <a16:creationId xmlns:a16="http://schemas.microsoft.com/office/drawing/2014/main" id="{1EA331E6-CA97-412D-8FE9-C2A5CB52D369}"/>
                </a:ext>
              </a:extLst>
            </p:cNvPr>
            <p:cNvSpPr/>
            <p:nvPr userDrawn="1"/>
          </p:nvSpPr>
          <p:spPr>
            <a:xfrm>
              <a:off x="5463540"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BEFAFF58-7C0C-4719-940D-9F5B7CFFC068}"/>
                </a:ext>
              </a:extLst>
            </p:cNvPr>
            <p:cNvSpPr/>
            <p:nvPr userDrawn="1"/>
          </p:nvSpPr>
          <p:spPr>
            <a:xfrm>
              <a:off x="5711734"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4" name="Rectangle 13">
              <a:extLst>
                <a:ext uri="{FF2B5EF4-FFF2-40B4-BE49-F238E27FC236}">
                  <a16:creationId xmlns:a16="http://schemas.microsoft.com/office/drawing/2014/main" id="{12D800E5-985C-4788-AF1F-0565AA8BB2D3}"/>
                </a:ext>
              </a:extLst>
            </p:cNvPr>
            <p:cNvSpPr/>
            <p:nvPr userDrawn="1"/>
          </p:nvSpPr>
          <p:spPr>
            <a:xfrm>
              <a:off x="5959928" y="150098"/>
              <a:ext cx="137160" cy="1371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spTree>
    <p:extLst>
      <p:ext uri="{BB962C8B-B14F-4D97-AF65-F5344CB8AC3E}">
        <p14:creationId xmlns:p14="http://schemas.microsoft.com/office/powerpoint/2010/main" val="18321034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5CC4E829-C98C-406A-899E-9DF9815FA231}"/>
              </a:ext>
            </a:extLst>
          </p:cNvPr>
          <p:cNvSpPr/>
          <p:nvPr/>
        </p:nvSpPr>
        <p:spPr>
          <a:xfrm>
            <a:off x="1234136" y="0"/>
            <a:ext cx="4661840" cy="685800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8591A18A-7559-4485-BC2C-6ACBBA9F87DF}"/>
              </a:ext>
            </a:extLst>
          </p:cNvPr>
          <p:cNvSpPr txBox="1"/>
          <p:nvPr/>
        </p:nvSpPr>
        <p:spPr>
          <a:xfrm>
            <a:off x="7060836" y="771375"/>
            <a:ext cx="4661840" cy="1077218"/>
          </a:xfrm>
          <a:prstGeom prst="rect">
            <a:avLst/>
          </a:prstGeom>
          <a:noFill/>
        </p:spPr>
        <p:txBody>
          <a:bodyPr wrap="square" lIns="108000" rIns="108000" rtlCol="0">
            <a:spAutoFit/>
          </a:bodyPr>
          <a:lstStyle/>
          <a:p>
            <a:r>
              <a:rPr lang="en-US" altLang="ko-KR" sz="3200" b="1" dirty="0" smtClean="0">
                <a:solidFill>
                  <a:schemeClr val="bg1"/>
                </a:solidFill>
                <a:latin typeface="Bahnschrift SemiLight" panose="020B0502040204020203" pitchFamily="34" charset="0"/>
                <a:cs typeface="Arial" pitchFamily="34" charset="0"/>
              </a:rPr>
              <a:t>Definition &amp; Types of Phishing</a:t>
            </a:r>
            <a:endParaRPr lang="ko-KR" altLang="en-US" sz="3200" b="1" dirty="0">
              <a:solidFill>
                <a:schemeClr val="bg1"/>
              </a:solidFill>
              <a:latin typeface="Bahnschrift SemiLight" panose="020B0502040204020203" pitchFamily="34" charset="0"/>
              <a:cs typeface="Arial" pitchFamily="34" charset="0"/>
            </a:endParaRPr>
          </a:p>
        </p:txBody>
      </p:sp>
      <p:sp>
        <p:nvSpPr>
          <p:cNvPr id="6" name="TextBox 5">
            <a:extLst>
              <a:ext uri="{FF2B5EF4-FFF2-40B4-BE49-F238E27FC236}">
                <a16:creationId xmlns:a16="http://schemas.microsoft.com/office/drawing/2014/main" id="{95E3BD7D-EEC6-41FC-867D-95F2B71346B3}"/>
              </a:ext>
            </a:extLst>
          </p:cNvPr>
          <p:cNvSpPr txBox="1"/>
          <p:nvPr/>
        </p:nvSpPr>
        <p:spPr>
          <a:xfrm>
            <a:off x="6102987" y="649598"/>
            <a:ext cx="981106" cy="830997"/>
          </a:xfrm>
          <a:prstGeom prst="rect">
            <a:avLst/>
          </a:prstGeom>
          <a:noFill/>
        </p:spPr>
        <p:txBody>
          <a:bodyPr wrap="square" lIns="108000" rIns="108000" rtlCol="0">
            <a:spAutoFit/>
          </a:bodyPr>
          <a:lstStyle/>
          <a:p>
            <a:pPr algn="ctr"/>
            <a:r>
              <a:rPr lang="en-US" altLang="ko-KR" sz="4800" b="1" dirty="0">
                <a:solidFill>
                  <a:schemeClr val="bg1"/>
                </a:solidFill>
                <a:latin typeface="Bahnschrift SemiLight" panose="020B0502040204020203" pitchFamily="34" charset="0"/>
                <a:cs typeface="Arial" pitchFamily="34" charset="0"/>
              </a:rPr>
              <a:t>01</a:t>
            </a:r>
            <a:endParaRPr lang="ko-KR" altLang="en-US" sz="4800" b="1" dirty="0">
              <a:solidFill>
                <a:schemeClr val="bg1"/>
              </a:solidFill>
              <a:latin typeface="Bahnschrift SemiLight" panose="020B0502040204020203" pitchFamily="34" charset="0"/>
              <a:cs typeface="Arial" pitchFamily="34" charset="0"/>
            </a:endParaRPr>
          </a:p>
        </p:txBody>
      </p:sp>
      <p:sp>
        <p:nvSpPr>
          <p:cNvPr id="9" name="TextBox 8">
            <a:extLst>
              <a:ext uri="{FF2B5EF4-FFF2-40B4-BE49-F238E27FC236}">
                <a16:creationId xmlns:a16="http://schemas.microsoft.com/office/drawing/2014/main" id="{EC79CA3D-1245-4812-BE2C-A17717D31459}"/>
              </a:ext>
            </a:extLst>
          </p:cNvPr>
          <p:cNvSpPr txBox="1"/>
          <p:nvPr/>
        </p:nvSpPr>
        <p:spPr>
          <a:xfrm>
            <a:off x="7060836" y="2053504"/>
            <a:ext cx="5131164" cy="1077218"/>
          </a:xfrm>
          <a:prstGeom prst="rect">
            <a:avLst/>
          </a:prstGeom>
          <a:noFill/>
        </p:spPr>
        <p:txBody>
          <a:bodyPr wrap="square" lIns="108000" rIns="108000" rtlCol="0">
            <a:spAutoFit/>
          </a:bodyPr>
          <a:lstStyle/>
          <a:p>
            <a:r>
              <a:rPr lang="en-US" altLang="ko-KR" sz="3200" b="1" dirty="0" smtClean="0">
                <a:solidFill>
                  <a:schemeClr val="bg1"/>
                </a:solidFill>
                <a:latin typeface="Bahnschrift SemiLight" panose="020B0502040204020203" pitchFamily="34" charset="0"/>
                <a:cs typeface="Arial" pitchFamily="34" charset="0"/>
              </a:rPr>
              <a:t>How To Recognize Phishing Attacks</a:t>
            </a:r>
            <a:endParaRPr lang="ko-KR" altLang="en-US" sz="3200" b="1" dirty="0">
              <a:solidFill>
                <a:schemeClr val="bg1"/>
              </a:solidFill>
              <a:latin typeface="Bahnschrift SemiLight" panose="020B0502040204020203" pitchFamily="34" charset="0"/>
              <a:cs typeface="Arial" pitchFamily="34" charset="0"/>
            </a:endParaRPr>
          </a:p>
        </p:txBody>
      </p:sp>
      <p:sp>
        <p:nvSpPr>
          <p:cNvPr id="10" name="TextBox 9">
            <a:extLst>
              <a:ext uri="{FF2B5EF4-FFF2-40B4-BE49-F238E27FC236}">
                <a16:creationId xmlns:a16="http://schemas.microsoft.com/office/drawing/2014/main" id="{F627DDE9-FE7C-4B7E-A047-E092B6A88859}"/>
              </a:ext>
            </a:extLst>
          </p:cNvPr>
          <p:cNvSpPr txBox="1"/>
          <p:nvPr/>
        </p:nvSpPr>
        <p:spPr>
          <a:xfrm>
            <a:off x="6102987" y="2075420"/>
            <a:ext cx="981106" cy="830997"/>
          </a:xfrm>
          <a:prstGeom prst="rect">
            <a:avLst/>
          </a:prstGeom>
          <a:noFill/>
        </p:spPr>
        <p:txBody>
          <a:bodyPr wrap="square" lIns="108000" rIns="108000" rtlCol="0">
            <a:spAutoFit/>
          </a:bodyPr>
          <a:lstStyle/>
          <a:p>
            <a:pPr algn="ctr"/>
            <a:r>
              <a:rPr lang="en-US" altLang="ko-KR" sz="4800" b="1" dirty="0">
                <a:solidFill>
                  <a:schemeClr val="bg1"/>
                </a:solidFill>
                <a:latin typeface="Bahnschrift SemiLight" panose="020B0502040204020203" pitchFamily="34" charset="0"/>
                <a:cs typeface="Arial" pitchFamily="34" charset="0"/>
              </a:rPr>
              <a:t>02</a:t>
            </a:r>
            <a:endParaRPr lang="ko-KR" altLang="en-US" sz="4800" b="1" dirty="0">
              <a:solidFill>
                <a:schemeClr val="bg1"/>
              </a:solidFill>
              <a:latin typeface="Bahnschrift SemiLight" panose="020B0502040204020203" pitchFamily="34" charset="0"/>
              <a:cs typeface="Arial" pitchFamily="34" charset="0"/>
            </a:endParaRPr>
          </a:p>
        </p:txBody>
      </p:sp>
      <p:sp>
        <p:nvSpPr>
          <p:cNvPr id="13" name="TextBox 12">
            <a:extLst>
              <a:ext uri="{FF2B5EF4-FFF2-40B4-BE49-F238E27FC236}">
                <a16:creationId xmlns:a16="http://schemas.microsoft.com/office/drawing/2014/main" id="{5A5757E4-1723-4073-9FC5-1D351F20A151}"/>
              </a:ext>
            </a:extLst>
          </p:cNvPr>
          <p:cNvSpPr txBox="1"/>
          <p:nvPr/>
        </p:nvSpPr>
        <p:spPr>
          <a:xfrm>
            <a:off x="7072411" y="3387885"/>
            <a:ext cx="4661840" cy="1077218"/>
          </a:xfrm>
          <a:prstGeom prst="rect">
            <a:avLst/>
          </a:prstGeom>
          <a:noFill/>
        </p:spPr>
        <p:txBody>
          <a:bodyPr wrap="square" lIns="108000" rIns="108000" rtlCol="0">
            <a:spAutoFit/>
          </a:bodyPr>
          <a:lstStyle/>
          <a:p>
            <a:r>
              <a:rPr lang="en-US" altLang="ko-KR" sz="3200" b="1" dirty="0" smtClean="0">
                <a:solidFill>
                  <a:schemeClr val="bg1"/>
                </a:solidFill>
                <a:latin typeface="Bahnschrift SemiLight" panose="020B0502040204020203" pitchFamily="34" charset="0"/>
                <a:cs typeface="Arial" pitchFamily="34" charset="0"/>
              </a:rPr>
              <a:t>Social Engineering Tactics Used In Phishing </a:t>
            </a:r>
            <a:endParaRPr lang="ko-KR" altLang="en-US" sz="3200" b="1" dirty="0">
              <a:solidFill>
                <a:schemeClr val="bg1"/>
              </a:solidFill>
              <a:latin typeface="Bahnschrift SemiLight" panose="020B0502040204020203" pitchFamily="34" charset="0"/>
              <a:cs typeface="Arial" pitchFamily="34" charset="0"/>
            </a:endParaRPr>
          </a:p>
        </p:txBody>
      </p:sp>
      <p:sp>
        <p:nvSpPr>
          <p:cNvPr id="14" name="TextBox 13">
            <a:extLst>
              <a:ext uri="{FF2B5EF4-FFF2-40B4-BE49-F238E27FC236}">
                <a16:creationId xmlns:a16="http://schemas.microsoft.com/office/drawing/2014/main" id="{D7B9AF74-CA02-49F9-88D7-98D77F70D10F}"/>
              </a:ext>
            </a:extLst>
          </p:cNvPr>
          <p:cNvSpPr txBox="1"/>
          <p:nvPr/>
        </p:nvSpPr>
        <p:spPr>
          <a:xfrm>
            <a:off x="6102987" y="3344486"/>
            <a:ext cx="981106" cy="830997"/>
          </a:xfrm>
          <a:prstGeom prst="rect">
            <a:avLst/>
          </a:prstGeom>
          <a:noFill/>
        </p:spPr>
        <p:txBody>
          <a:bodyPr wrap="square" lIns="108000" rIns="108000" rtlCol="0">
            <a:spAutoFit/>
          </a:bodyPr>
          <a:lstStyle/>
          <a:p>
            <a:pPr algn="ctr"/>
            <a:r>
              <a:rPr lang="en-US" altLang="ko-KR" sz="4800" b="1" dirty="0">
                <a:solidFill>
                  <a:schemeClr val="bg1"/>
                </a:solidFill>
                <a:latin typeface="Bahnschrift SemiLight" panose="020B0502040204020203" pitchFamily="34" charset="0"/>
                <a:cs typeface="Arial" pitchFamily="34" charset="0"/>
              </a:rPr>
              <a:t>03</a:t>
            </a:r>
            <a:endParaRPr lang="ko-KR" altLang="en-US" sz="4800" b="1" dirty="0">
              <a:solidFill>
                <a:schemeClr val="bg1"/>
              </a:solidFill>
              <a:latin typeface="Bahnschrift SemiLight" panose="020B0502040204020203" pitchFamily="34" charset="0"/>
              <a:cs typeface="Arial" pitchFamily="34" charset="0"/>
            </a:endParaRPr>
          </a:p>
        </p:txBody>
      </p:sp>
      <p:sp>
        <p:nvSpPr>
          <p:cNvPr id="17" name="TextBox 16">
            <a:extLst>
              <a:ext uri="{FF2B5EF4-FFF2-40B4-BE49-F238E27FC236}">
                <a16:creationId xmlns:a16="http://schemas.microsoft.com/office/drawing/2014/main" id="{493DF382-44DD-45C3-9704-34E8893BC3AC}"/>
              </a:ext>
            </a:extLst>
          </p:cNvPr>
          <p:cNvSpPr txBox="1"/>
          <p:nvPr/>
        </p:nvSpPr>
        <p:spPr>
          <a:xfrm>
            <a:off x="7060836" y="4735328"/>
            <a:ext cx="4661840" cy="1077218"/>
          </a:xfrm>
          <a:prstGeom prst="rect">
            <a:avLst/>
          </a:prstGeom>
          <a:noFill/>
        </p:spPr>
        <p:txBody>
          <a:bodyPr wrap="square" lIns="108000" rIns="108000" rtlCol="0">
            <a:spAutoFit/>
          </a:bodyPr>
          <a:lstStyle/>
          <a:p>
            <a:r>
              <a:rPr lang="en-US" altLang="ko-KR" sz="3200" b="1" dirty="0" smtClean="0">
                <a:solidFill>
                  <a:schemeClr val="bg1"/>
                </a:solidFill>
                <a:latin typeface="Bahnschrift SemiLight" panose="020B0502040204020203" pitchFamily="34" charset="0"/>
                <a:cs typeface="Arial" pitchFamily="34" charset="0"/>
              </a:rPr>
              <a:t>Real World Examples Of Phishing </a:t>
            </a:r>
            <a:endParaRPr lang="ko-KR" altLang="en-US" sz="3200" b="1" dirty="0">
              <a:solidFill>
                <a:schemeClr val="bg1"/>
              </a:solidFill>
              <a:latin typeface="Bahnschrift SemiLight" panose="020B0502040204020203" pitchFamily="34" charset="0"/>
              <a:cs typeface="Arial" pitchFamily="34" charset="0"/>
            </a:endParaRPr>
          </a:p>
        </p:txBody>
      </p:sp>
      <p:sp>
        <p:nvSpPr>
          <p:cNvPr id="18" name="TextBox 17">
            <a:extLst>
              <a:ext uri="{FF2B5EF4-FFF2-40B4-BE49-F238E27FC236}">
                <a16:creationId xmlns:a16="http://schemas.microsoft.com/office/drawing/2014/main" id="{8611BD74-B8C0-4D62-99FC-2DBC909A434D}"/>
              </a:ext>
            </a:extLst>
          </p:cNvPr>
          <p:cNvSpPr txBox="1"/>
          <p:nvPr/>
        </p:nvSpPr>
        <p:spPr>
          <a:xfrm>
            <a:off x="6102987" y="4691929"/>
            <a:ext cx="981106" cy="830997"/>
          </a:xfrm>
          <a:prstGeom prst="rect">
            <a:avLst/>
          </a:prstGeom>
          <a:noFill/>
        </p:spPr>
        <p:txBody>
          <a:bodyPr wrap="square" lIns="108000" rIns="108000" rtlCol="0">
            <a:spAutoFit/>
          </a:bodyPr>
          <a:lstStyle/>
          <a:p>
            <a:pPr algn="ctr"/>
            <a:r>
              <a:rPr lang="en-US" altLang="ko-KR" sz="4800" b="1" dirty="0">
                <a:solidFill>
                  <a:schemeClr val="bg1"/>
                </a:solidFill>
                <a:latin typeface="Bahnschrift SemiLight" panose="020B0502040204020203" pitchFamily="34" charset="0"/>
                <a:cs typeface="Arial" pitchFamily="34" charset="0"/>
              </a:rPr>
              <a:t>04</a:t>
            </a:r>
            <a:endParaRPr lang="ko-KR" altLang="en-US" sz="4800" b="1" dirty="0">
              <a:solidFill>
                <a:schemeClr val="bg1"/>
              </a:solidFill>
              <a:latin typeface="Bahnschrift SemiLight" panose="020B0502040204020203" pitchFamily="34" charset="0"/>
              <a:cs typeface="Arial" pitchFamily="34" charset="0"/>
            </a:endParaRPr>
          </a:p>
        </p:txBody>
      </p:sp>
      <p:sp>
        <p:nvSpPr>
          <p:cNvPr id="19" name="TextBox 18">
            <a:extLst>
              <a:ext uri="{FF2B5EF4-FFF2-40B4-BE49-F238E27FC236}">
                <a16:creationId xmlns:a16="http://schemas.microsoft.com/office/drawing/2014/main" id="{042C12F7-AE9B-40D2-A6C4-2F1B6BC860EE}"/>
              </a:ext>
            </a:extLst>
          </p:cNvPr>
          <p:cNvSpPr txBox="1"/>
          <p:nvPr/>
        </p:nvSpPr>
        <p:spPr>
          <a:xfrm>
            <a:off x="2161284" y="987528"/>
            <a:ext cx="3547185" cy="1107996"/>
          </a:xfrm>
          <a:prstGeom prst="rect">
            <a:avLst/>
          </a:prstGeom>
          <a:noFill/>
        </p:spPr>
        <p:txBody>
          <a:bodyPr wrap="square" rtlCol="0" anchor="ctr">
            <a:spAutoFit/>
          </a:bodyPr>
          <a:lstStyle/>
          <a:p>
            <a:pPr algn="r"/>
            <a:r>
              <a:rPr lang="en-US" altLang="ko-KR" sz="6600" dirty="0" smtClean="0">
                <a:solidFill>
                  <a:schemeClr val="bg1"/>
                </a:solidFill>
                <a:latin typeface="Bahnschrift SemiLight" panose="020B0502040204020203" pitchFamily="34" charset="0"/>
                <a:cs typeface="Arial" pitchFamily="34" charset="0"/>
              </a:rPr>
              <a:t>Contents</a:t>
            </a:r>
            <a:endParaRPr lang="en-US" altLang="ko-KR" sz="6600" dirty="0">
              <a:solidFill>
                <a:schemeClr val="bg1"/>
              </a:solidFill>
              <a:latin typeface="Bahnschrift SemiLight" panose="020B0502040204020203" pitchFamily="34" charset="0"/>
              <a:cs typeface="Arial" pitchFamily="34" charset="0"/>
            </a:endParaRPr>
          </a:p>
        </p:txBody>
      </p:sp>
    </p:spTree>
    <p:extLst>
      <p:ext uri="{BB962C8B-B14F-4D97-AF65-F5344CB8AC3E}">
        <p14:creationId xmlns:p14="http://schemas.microsoft.com/office/powerpoint/2010/main" val="6240625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flipV="1">
            <a:off x="323529" y="1495694"/>
            <a:ext cx="11459168" cy="457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iamond 4"/>
          <p:cNvSpPr/>
          <p:nvPr/>
        </p:nvSpPr>
        <p:spPr>
          <a:xfrm>
            <a:off x="10437221" y="1103805"/>
            <a:ext cx="914400" cy="9144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5577840" y="2403562"/>
            <a:ext cx="5878286" cy="1077218"/>
          </a:xfrm>
          <a:prstGeom prst="rect">
            <a:avLst/>
          </a:prstGeom>
          <a:noFill/>
        </p:spPr>
        <p:txBody>
          <a:bodyPr wrap="square" rtlCol="0">
            <a:spAutoFit/>
          </a:bodyPr>
          <a:lstStyle/>
          <a:p>
            <a:r>
              <a:rPr lang="en-US" sz="3200" dirty="0"/>
              <a:t>What comes to your mind when you hear the word </a:t>
            </a:r>
            <a:r>
              <a:rPr lang="en-US" sz="3200" i="1" dirty="0"/>
              <a:t>phishing</a:t>
            </a:r>
            <a:r>
              <a:rPr lang="en-US" sz="3200" dirty="0"/>
              <a:t>?</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4297" y="2116180"/>
            <a:ext cx="4062550" cy="4193177"/>
          </a:xfrm>
          <a:prstGeom prst="rect">
            <a:avLst/>
          </a:prstGeom>
        </p:spPr>
      </p:pic>
    </p:spTree>
    <p:extLst>
      <p:ext uri="{BB962C8B-B14F-4D97-AF65-F5344CB8AC3E}">
        <p14:creationId xmlns:p14="http://schemas.microsoft.com/office/powerpoint/2010/main" val="40372929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6600" dirty="0" smtClean="0">
                <a:latin typeface="Bahnschrift SemiLight" panose="020B0502040204020203" pitchFamily="34" charset="0"/>
              </a:rPr>
              <a:t>Introduction</a:t>
            </a:r>
            <a:r>
              <a:rPr lang="en-US" dirty="0" smtClean="0"/>
              <a:t> </a:t>
            </a:r>
            <a:endParaRPr lang="en-US" dirty="0"/>
          </a:p>
        </p:txBody>
      </p:sp>
      <p:sp>
        <p:nvSpPr>
          <p:cNvPr id="4" name="TextBox 3"/>
          <p:cNvSpPr txBox="1"/>
          <p:nvPr/>
        </p:nvSpPr>
        <p:spPr>
          <a:xfrm>
            <a:off x="561704" y="1541420"/>
            <a:ext cx="10763794" cy="4662815"/>
          </a:xfrm>
          <a:prstGeom prst="rect">
            <a:avLst/>
          </a:prstGeom>
          <a:noFill/>
        </p:spPr>
        <p:txBody>
          <a:bodyPr wrap="square" rtlCol="0">
            <a:spAutoFit/>
          </a:bodyPr>
          <a:lstStyle/>
          <a:p>
            <a:pPr>
              <a:lnSpc>
                <a:spcPct val="150000"/>
              </a:lnSpc>
            </a:pPr>
            <a:r>
              <a:rPr lang="en-US" sz="2200" dirty="0">
                <a:latin typeface="Bahnschrift SemiLight" panose="020B0502040204020203" pitchFamily="34" charset="0"/>
                <a:cs typeface="Calibri" panose="020F0502020204030204" pitchFamily="34" charset="0"/>
              </a:rPr>
              <a:t>Phishing is one of the most prevalent and potentially dangerous types of cyberattacks that are increasing exponentially in this new age of the digital </a:t>
            </a:r>
            <a:r>
              <a:rPr lang="en-US" sz="2200" dirty="0" smtClean="0">
                <a:latin typeface="Bahnschrift SemiLight" panose="020B0502040204020203" pitchFamily="34" charset="0"/>
                <a:cs typeface="Calibri" panose="020F0502020204030204" pitchFamily="34" charset="0"/>
              </a:rPr>
              <a:t>world. Phishing </a:t>
            </a:r>
            <a:r>
              <a:rPr lang="en-US" sz="2200" dirty="0">
                <a:latin typeface="Bahnschrift SemiLight" panose="020B0502040204020203" pitchFamily="34" charset="0"/>
                <a:cs typeface="Calibri" panose="020F0502020204030204" pitchFamily="34" charset="0"/>
              </a:rPr>
              <a:t>is a skill by which cybercriminals gain unauthorized access to computers or pilfer sensitive </a:t>
            </a:r>
            <a:r>
              <a:rPr lang="en-US" sz="2200" dirty="0" smtClean="0">
                <a:latin typeface="Bahnschrift SemiLight" panose="020B0502040204020203" pitchFamily="34" charset="0"/>
                <a:cs typeface="Calibri" panose="020F0502020204030204" pitchFamily="34" charset="0"/>
              </a:rPr>
              <a:t>information</a:t>
            </a:r>
            <a:r>
              <a:rPr lang="en-US" sz="2200" dirty="0">
                <a:latin typeface="Bahnschrift SemiLight" panose="020B0502040204020203" pitchFamily="34" charset="0"/>
                <a:cs typeface="Calibri" panose="020F0502020204030204" pitchFamily="34" charset="0"/>
              </a:rPr>
              <a:t>.</a:t>
            </a:r>
            <a:r>
              <a:rPr lang="en-US" sz="2200" dirty="0" smtClean="0">
                <a:latin typeface="Bahnschrift SemiLight" panose="020B0502040204020203" pitchFamily="34" charset="0"/>
              </a:rPr>
              <a:t> </a:t>
            </a:r>
            <a:r>
              <a:rPr lang="en-US" sz="2200" dirty="0" smtClean="0">
                <a:latin typeface="Bahnschrift SemiLight" panose="020B0502040204020203" pitchFamily="34" charset="0"/>
                <a:cs typeface="Calibri" panose="020F0502020204030204" pitchFamily="34" charset="0"/>
              </a:rPr>
              <a:t>All </a:t>
            </a:r>
            <a:r>
              <a:rPr lang="en-US" sz="2200" dirty="0">
                <a:latin typeface="Bahnschrift SemiLight" panose="020B0502040204020203" pitchFamily="34" charset="0"/>
                <a:cs typeface="Calibri" panose="020F0502020204030204" pitchFamily="34" charset="0"/>
              </a:rPr>
              <a:t>these harmful attacks, all for deceiving people into sharing personal information, can be sent via phone, SMS, email, or even imitated </a:t>
            </a:r>
            <a:r>
              <a:rPr lang="en-US" sz="2200" dirty="0" smtClean="0">
                <a:latin typeface="Bahnschrift SemiLight" panose="020B0502040204020203" pitchFamily="34" charset="0"/>
                <a:cs typeface="Calibri" panose="020F0502020204030204" pitchFamily="34" charset="0"/>
              </a:rPr>
              <a:t>websites. </a:t>
            </a:r>
            <a:r>
              <a:rPr lang="en-US" sz="2200" dirty="0" smtClean="0">
                <a:latin typeface="Bahnschrift SemiLight" panose="020B0502040204020203" pitchFamily="34" charset="0"/>
              </a:rPr>
              <a:t>The </a:t>
            </a:r>
            <a:r>
              <a:rPr lang="en-US" sz="2200" dirty="0">
                <a:latin typeface="Bahnschrift SemiLight" panose="020B0502040204020203" pitchFamily="34" charset="0"/>
              </a:rPr>
              <a:t>aim of this presentation is to heighten your awareness of phishing, find the different types of phishing attacks, and provide useful tips on how to protect your company and yourself.</a:t>
            </a:r>
            <a:endParaRPr lang="en-US" sz="2200" b="1" dirty="0">
              <a:latin typeface="Bahnschrift SemiLight" panose="020B0502040204020203" pitchFamily="34" charset="0"/>
            </a:endParaRPr>
          </a:p>
          <a:p>
            <a:pPr>
              <a:lnSpc>
                <a:spcPct val="150000"/>
              </a:lnSpc>
            </a:pPr>
            <a:r>
              <a:rPr lang="en-US" sz="2200" dirty="0" smtClean="0">
                <a:latin typeface="Bahnschrift SemiLight" panose="020B0502040204020203" pitchFamily="34" charset="0"/>
                <a:cs typeface="Calibri" panose="020F0502020204030204" pitchFamily="34" charset="0"/>
              </a:rPr>
              <a:t> </a:t>
            </a:r>
            <a:endParaRPr lang="ko-KR" altLang="en-US" sz="2200" dirty="0">
              <a:solidFill>
                <a:schemeClr val="tx1">
                  <a:lumMod val="75000"/>
                  <a:lumOff val="25000"/>
                </a:schemeClr>
              </a:solidFill>
              <a:latin typeface="Bahnschrift SemiLight" panose="020B0502040204020203" pitchFamily="34" charset="0"/>
              <a:cs typeface="Calibri" panose="020F0502020204030204" pitchFamily="34" charset="0"/>
            </a:endParaRPr>
          </a:p>
        </p:txBody>
      </p:sp>
      <p:sp>
        <p:nvSpPr>
          <p:cNvPr id="5" name="Rectangle 4"/>
          <p:cNvSpPr/>
          <p:nvPr/>
        </p:nvSpPr>
        <p:spPr>
          <a:xfrm>
            <a:off x="323528" y="1268412"/>
            <a:ext cx="11380791"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iamond 6"/>
          <p:cNvSpPr/>
          <p:nvPr/>
        </p:nvSpPr>
        <p:spPr>
          <a:xfrm>
            <a:off x="10489473" y="836023"/>
            <a:ext cx="914400" cy="9144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36771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798652"/>
            <a:ext cx="11573197" cy="5335929"/>
          </a:xfrm>
        </p:spPr>
        <p:txBody>
          <a:bodyPr/>
          <a:lstStyle/>
          <a:p>
            <a:endParaRPr lang="en-US" dirty="0"/>
          </a:p>
        </p:txBody>
      </p:sp>
      <p:pic>
        <p:nvPicPr>
          <p:cNvPr id="4" name="Picture 3">
            <a:extLst>
              <a:ext uri="{FF2B5EF4-FFF2-40B4-BE49-F238E27FC236}">
                <a16:creationId xmlns:a16="http://schemas.microsoft.com/office/drawing/2014/main" id="{7D41E6AF-5469-9EBC-1366-6BCB6EA6AEC3}"/>
              </a:ext>
            </a:extLst>
          </p:cNvPr>
          <p:cNvPicPr>
            <a:picLocks noChangeAspect="1"/>
          </p:cNvPicPr>
          <p:nvPr/>
        </p:nvPicPr>
        <p:blipFill>
          <a:blip r:embed="rId2"/>
          <a:stretch>
            <a:fillRect/>
          </a:stretch>
        </p:blipFill>
        <p:spPr>
          <a:xfrm>
            <a:off x="323529" y="798653"/>
            <a:ext cx="11573197" cy="5335928"/>
          </a:xfrm>
          <a:prstGeom prst="rect">
            <a:avLst/>
          </a:prstGeom>
        </p:spPr>
      </p:pic>
    </p:spTree>
    <p:extLst>
      <p:ext uri="{BB962C8B-B14F-4D97-AF65-F5344CB8AC3E}">
        <p14:creationId xmlns:p14="http://schemas.microsoft.com/office/powerpoint/2010/main" val="1450573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D95EDA5-062F-4B22-87D2-BADB8B007B29}"/>
              </a:ext>
            </a:extLst>
          </p:cNvPr>
          <p:cNvSpPr>
            <a:spLocks noGrp="1"/>
          </p:cNvSpPr>
          <p:nvPr>
            <p:ph type="body" sz="quarter" idx="10"/>
          </p:nvPr>
        </p:nvSpPr>
        <p:spPr/>
        <p:txBody>
          <a:bodyPr/>
          <a:lstStyle/>
          <a:p>
            <a:r>
              <a:rPr lang="en-US" sz="6600" dirty="0" smtClean="0">
                <a:solidFill>
                  <a:schemeClr val="tx1"/>
                </a:solidFill>
                <a:latin typeface="Bahnschrift SemiLight" panose="020B0502040204020203" pitchFamily="34" charset="0"/>
              </a:rPr>
              <a:t>What Is Phishing </a:t>
            </a:r>
            <a:endParaRPr lang="en-US" sz="6600" dirty="0">
              <a:solidFill>
                <a:schemeClr val="tx1"/>
              </a:solidFill>
              <a:latin typeface="Bahnschrift SemiLight" panose="020B0502040204020203" pitchFamily="34" charset="0"/>
            </a:endParaRPr>
          </a:p>
        </p:txBody>
      </p:sp>
      <p:sp>
        <p:nvSpPr>
          <p:cNvPr id="8" name="TextBox 7">
            <a:extLst>
              <a:ext uri="{FF2B5EF4-FFF2-40B4-BE49-F238E27FC236}">
                <a16:creationId xmlns:a16="http://schemas.microsoft.com/office/drawing/2014/main" id="{1DFD8FC9-ED53-45A3-88FD-5019C762F2CC}"/>
              </a:ext>
            </a:extLst>
          </p:cNvPr>
          <p:cNvSpPr txBox="1"/>
          <p:nvPr/>
        </p:nvSpPr>
        <p:spPr>
          <a:xfrm>
            <a:off x="3349209" y="1088242"/>
            <a:ext cx="8294145" cy="5632311"/>
          </a:xfrm>
          <a:prstGeom prst="rect">
            <a:avLst/>
          </a:prstGeom>
          <a:noFill/>
        </p:spPr>
        <p:txBody>
          <a:bodyPr wrap="square" rtlCol="0" anchor="ctr">
            <a:spAutoFit/>
          </a:bodyPr>
          <a:lstStyle/>
          <a:p>
            <a:pPr marL="342900" indent="-342900">
              <a:lnSpc>
                <a:spcPct val="150000"/>
              </a:lnSpc>
              <a:buFont typeface="Wingdings" panose="05000000000000000000" pitchFamily="2" charset="2"/>
              <a:buChar char="ü"/>
            </a:pPr>
            <a:r>
              <a:rPr lang="en-US" sz="2000" dirty="0">
                <a:latin typeface="Bahnschrift SemiLight" panose="020B0502040204020203" pitchFamily="34" charset="0"/>
                <a:cs typeface="Times New Roman" panose="02020603050405020304" pitchFamily="18" charset="0"/>
              </a:rPr>
              <a:t>Phishing is a type of cybercrime where attackers trick individuals into revealing sensitive information, such as usernames, passwords, credit card details, or other personal data, by impersonating a trustworthy entity. </a:t>
            </a:r>
            <a:endParaRPr lang="en-US" sz="2000" dirty="0" smtClean="0">
              <a:latin typeface="Bahnschrift SemiLight" panose="020B0502040204020203" pitchFamily="34" charset="0"/>
              <a:cs typeface="Times New Roman" panose="02020603050405020304" pitchFamily="18" charset="0"/>
            </a:endParaRPr>
          </a:p>
          <a:p>
            <a:pPr marL="342900" indent="-342900">
              <a:lnSpc>
                <a:spcPct val="150000"/>
              </a:lnSpc>
              <a:buFont typeface="Wingdings" panose="05000000000000000000" pitchFamily="2" charset="2"/>
              <a:buChar char="ü"/>
            </a:pPr>
            <a:r>
              <a:rPr lang="en-US" sz="2000" dirty="0">
                <a:latin typeface="Bahnschrift SemiLight" panose="020B0502040204020203" pitchFamily="34" charset="0"/>
              </a:rPr>
              <a:t>This is typically done through deceptive emails, text messages, or websites designed to look legitimate. </a:t>
            </a:r>
          </a:p>
          <a:p>
            <a:pPr marL="342900" indent="-342900">
              <a:lnSpc>
                <a:spcPct val="150000"/>
              </a:lnSpc>
              <a:buFont typeface="Wingdings" panose="05000000000000000000" pitchFamily="2" charset="2"/>
              <a:buChar char="ü"/>
            </a:pPr>
            <a:r>
              <a:rPr lang="en-US" sz="2000" dirty="0">
                <a:latin typeface="Bahnschrift SemiLight" panose="020B0502040204020203" pitchFamily="34" charset="0"/>
              </a:rPr>
              <a:t>Phishing attacks often involve sending out mass emails or text messages that appear to be from banks, social media platforms, or other trusted organizations. </a:t>
            </a:r>
            <a:endParaRPr lang="en-US" sz="2000" dirty="0" smtClean="0">
              <a:latin typeface="Bahnschrift SemiLight" panose="020B0502040204020203" pitchFamily="34" charset="0"/>
            </a:endParaRPr>
          </a:p>
          <a:p>
            <a:pPr marL="342900" indent="-342900">
              <a:lnSpc>
                <a:spcPct val="150000"/>
              </a:lnSpc>
              <a:buFont typeface="Wingdings" panose="05000000000000000000" pitchFamily="2" charset="2"/>
              <a:buChar char="ü"/>
            </a:pPr>
            <a:r>
              <a:rPr lang="en-US" sz="2000" dirty="0">
                <a:latin typeface="Bahnschrift SemiLight" panose="020B0502040204020203" pitchFamily="34" charset="0"/>
              </a:rPr>
              <a:t>The ultimate goal of a phishing attack is to steal money, gain access to sensitive accounts (like email or social media), or install malware on the victim's device</a:t>
            </a:r>
            <a:r>
              <a:rPr lang="en-US" sz="2000" dirty="0" smtClean="0">
                <a:latin typeface="Bahnschrift SemiLight" panose="020B0502040204020203" pitchFamily="34" charset="0"/>
              </a:rPr>
              <a:t>.</a:t>
            </a:r>
            <a:endParaRPr lang="en-US" sz="2000" dirty="0">
              <a:latin typeface="Bahnschrift SemiLight" panose="020B0502040204020203" pitchFamily="34" charset="0"/>
            </a:endParaRPr>
          </a:p>
        </p:txBody>
      </p:sp>
      <p:sp>
        <p:nvSpPr>
          <p:cNvPr id="31" name="Content Placeholder 1">
            <a:extLst>
              <a:ext uri="{FF2B5EF4-FFF2-40B4-BE49-F238E27FC236}">
                <a16:creationId xmlns:a16="http://schemas.microsoft.com/office/drawing/2014/main" id="{3989A0BB-E81A-4C0F-9712-D12C56A8BE6D}"/>
              </a:ext>
            </a:extLst>
          </p:cNvPr>
          <p:cNvSpPr txBox="1">
            <a:spLocks/>
          </p:cNvSpPr>
          <p:nvPr/>
        </p:nvSpPr>
        <p:spPr>
          <a:xfrm>
            <a:off x="1034596" y="4547992"/>
            <a:ext cx="2499912" cy="402077"/>
          </a:xfrm>
          <a:prstGeom prst="rect">
            <a:avLst/>
          </a:prstGeom>
          <a:noFill/>
        </p:spPr>
        <p:txBody>
          <a:bodyPr anchor="ctr"/>
          <a:lstStyle>
            <a:lvl1pPr marL="0" indent="0" algn="ctr" defTabSz="914400" rtl="0" eaLnBrk="1" latinLnBrk="1" hangingPunct="1">
              <a:spcBef>
                <a:spcPct val="20000"/>
              </a:spcBef>
              <a:buFont typeface="Arial" pitchFamily="34" charset="0"/>
              <a:buNone/>
              <a:defRPr sz="1800" b="1" kern="1200">
                <a:solidFill>
                  <a:schemeClr val="bg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lgn="l">
              <a:spcBef>
                <a:spcPts val="0"/>
              </a:spcBef>
            </a:pPr>
            <a:r>
              <a:rPr lang="en-US" altLang="ko-KR" dirty="0"/>
              <a:t>MEMBER NAME</a:t>
            </a:r>
          </a:p>
        </p:txBody>
      </p:sp>
      <p:sp>
        <p:nvSpPr>
          <p:cNvPr id="32" name="Content Placeholder 4">
            <a:extLst>
              <a:ext uri="{FF2B5EF4-FFF2-40B4-BE49-F238E27FC236}">
                <a16:creationId xmlns:a16="http://schemas.microsoft.com/office/drawing/2014/main" id="{029AF10C-8AB1-4293-9819-F566471FCC27}"/>
              </a:ext>
            </a:extLst>
          </p:cNvPr>
          <p:cNvSpPr txBox="1">
            <a:spLocks/>
          </p:cNvSpPr>
          <p:nvPr/>
        </p:nvSpPr>
        <p:spPr>
          <a:xfrm>
            <a:off x="1034596" y="4943920"/>
            <a:ext cx="2499912" cy="280794"/>
          </a:xfrm>
          <a:prstGeom prst="rect">
            <a:avLst/>
          </a:prstGeom>
          <a:noFill/>
        </p:spPr>
        <p:txBody>
          <a:bodyPr anchor="ctr"/>
          <a:lstStyle>
            <a:lvl1pPr marL="0" indent="0" algn="ctr" defTabSz="914400" rtl="0" eaLnBrk="1" latinLnBrk="1" hangingPunct="1">
              <a:spcBef>
                <a:spcPct val="20000"/>
              </a:spcBef>
              <a:buFont typeface="Arial" pitchFamily="34" charset="0"/>
              <a:buNone/>
              <a:defRPr sz="1200" b="1" kern="1200">
                <a:solidFill>
                  <a:schemeClr val="bg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lgn="l"/>
            <a:r>
              <a:rPr lang="en-US" altLang="ko-KR" dirty="0"/>
              <a:t>DIRECTOR</a:t>
            </a:r>
            <a:endParaRPr lang="ko-KR" altLang="en-US" dirty="0"/>
          </a:p>
        </p:txBody>
      </p:sp>
      <p:sp>
        <p:nvSpPr>
          <p:cNvPr id="33" name="TextBox 32">
            <a:extLst>
              <a:ext uri="{FF2B5EF4-FFF2-40B4-BE49-F238E27FC236}">
                <a16:creationId xmlns:a16="http://schemas.microsoft.com/office/drawing/2014/main" id="{D07D6167-04AD-4380-8845-26E40C78215C}"/>
              </a:ext>
            </a:extLst>
          </p:cNvPr>
          <p:cNvSpPr txBox="1"/>
          <p:nvPr/>
        </p:nvSpPr>
        <p:spPr>
          <a:xfrm>
            <a:off x="1740876" y="5475496"/>
            <a:ext cx="1869593" cy="461665"/>
          </a:xfrm>
          <a:prstGeom prst="rect">
            <a:avLst/>
          </a:prstGeom>
          <a:noFill/>
        </p:spPr>
        <p:txBody>
          <a:bodyPr wrap="square" rtlCol="0">
            <a:spAutoFit/>
          </a:bodyPr>
          <a:lstStyle/>
          <a:p>
            <a:pPr algn="r"/>
            <a:r>
              <a:rPr lang="en-US" altLang="ko-KR" sz="1200" dirty="0">
                <a:solidFill>
                  <a:schemeClr val="bg1"/>
                </a:solidFill>
              </a:rPr>
              <a:t>Easy to change colors, photos and Text.</a:t>
            </a:r>
            <a:r>
              <a:rPr lang="ko-KR" altLang="en-US" sz="1200" dirty="0">
                <a:solidFill>
                  <a:schemeClr val="bg1"/>
                </a:solidFill>
              </a:rPr>
              <a:t> </a:t>
            </a:r>
            <a:endParaRPr lang="ko-KR" altLang="en-US" sz="1200" dirty="0">
              <a:solidFill>
                <a:schemeClr val="bg1"/>
              </a:solidFill>
              <a:cs typeface="Arial" pitchFamily="34" charset="0"/>
            </a:endParaRPr>
          </a:p>
        </p:txBody>
      </p:sp>
      <p:pic>
        <p:nvPicPr>
          <p:cNvPr id="10" name="Picture Placeholder 3"/>
          <p:cNvPicPr>
            <a:picLocks noGrp="1" noChangeAspect="1"/>
          </p:cNvPicPr>
          <p:nvPr>
            <p:ph type="pic" sz="quarter" idx="14"/>
          </p:nvPr>
        </p:nvPicPr>
        <p:blipFill>
          <a:blip r:embed="rId2"/>
          <a:srcRect t="1596" b="1596"/>
          <a:stretch>
            <a:fillRect/>
          </a:stretch>
        </p:blipFill>
        <p:spPr>
          <a:xfrm>
            <a:off x="483323" y="1892300"/>
            <a:ext cx="2865886" cy="4114800"/>
          </a:xfrm>
          <a:prstGeom prst="rect">
            <a:avLst/>
          </a:prstGeom>
        </p:spPr>
      </p:pic>
    </p:spTree>
    <p:extLst>
      <p:ext uri="{BB962C8B-B14F-4D97-AF65-F5344CB8AC3E}">
        <p14:creationId xmlns:p14="http://schemas.microsoft.com/office/powerpoint/2010/main" val="42000007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sz="6600" dirty="0" smtClean="0">
                <a:latin typeface="Bahnschrift SemiLight" panose="020B0502040204020203" pitchFamily="34" charset="0"/>
              </a:rPr>
              <a:t>Types of Phishing Attacks </a:t>
            </a:r>
            <a:endParaRPr lang="en-US" sz="6600" dirty="0">
              <a:latin typeface="Bahnschrift SemiLight" panose="020B0502040204020203" pitchFamily="34" charset="0"/>
            </a:endParaRPr>
          </a:p>
        </p:txBody>
      </p:sp>
      <p:sp>
        <p:nvSpPr>
          <p:cNvPr id="8" name="Rounded Rectangle 3">
            <a:extLst>
              <a:ext uri="{FF2B5EF4-FFF2-40B4-BE49-F238E27FC236}">
                <a16:creationId xmlns:a16="http://schemas.microsoft.com/office/drawing/2014/main" id="{1FD705C2-E3AE-48F5-8165-1D2604D8B081}"/>
              </a:ext>
            </a:extLst>
          </p:cNvPr>
          <p:cNvSpPr/>
          <p:nvPr/>
        </p:nvSpPr>
        <p:spPr>
          <a:xfrm rot="2700000">
            <a:off x="6260569" y="1659646"/>
            <a:ext cx="1028541" cy="283464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9" name="Rounded Rectangle 3">
            <a:extLst>
              <a:ext uri="{FF2B5EF4-FFF2-40B4-BE49-F238E27FC236}">
                <a16:creationId xmlns:a16="http://schemas.microsoft.com/office/drawing/2014/main" id="{37F0C162-6938-44EC-94AE-4E317E062EE2}"/>
              </a:ext>
            </a:extLst>
          </p:cNvPr>
          <p:cNvSpPr/>
          <p:nvPr/>
        </p:nvSpPr>
        <p:spPr>
          <a:xfrm rot="13500000">
            <a:off x="4931143" y="2989072"/>
            <a:ext cx="1028541" cy="2834640"/>
          </a:xfrm>
          <a:prstGeom prst="roundRect">
            <a:avLst>
              <a:gd name="adj" fmla="val 50000"/>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10" name="Rounded Rectangle 3">
            <a:extLst>
              <a:ext uri="{FF2B5EF4-FFF2-40B4-BE49-F238E27FC236}">
                <a16:creationId xmlns:a16="http://schemas.microsoft.com/office/drawing/2014/main" id="{03DAA0F4-6637-4B23-8FFF-281D2F275D5E}"/>
              </a:ext>
            </a:extLst>
          </p:cNvPr>
          <p:cNvSpPr/>
          <p:nvPr/>
        </p:nvSpPr>
        <p:spPr>
          <a:xfrm rot="18900000">
            <a:off x="4963473" y="1646256"/>
            <a:ext cx="1028541" cy="2926080"/>
          </a:xfrm>
          <a:prstGeom prst="roundRect">
            <a:avLst>
              <a:gd name="adj" fmla="val 5000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11" name="Rounded Rectangle 3">
            <a:extLst>
              <a:ext uri="{FF2B5EF4-FFF2-40B4-BE49-F238E27FC236}">
                <a16:creationId xmlns:a16="http://schemas.microsoft.com/office/drawing/2014/main" id="{19ECA345-CDD0-4F0A-A911-B3B3D882CBDF}"/>
              </a:ext>
            </a:extLst>
          </p:cNvPr>
          <p:cNvSpPr/>
          <p:nvPr/>
        </p:nvSpPr>
        <p:spPr>
          <a:xfrm rot="8100000">
            <a:off x="6228242" y="2911024"/>
            <a:ext cx="1028541" cy="2926080"/>
          </a:xfrm>
          <a:prstGeom prst="roundRect">
            <a:avLst>
              <a:gd name="adj" fmla="val 5000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12" name="Oval 11">
            <a:extLst>
              <a:ext uri="{FF2B5EF4-FFF2-40B4-BE49-F238E27FC236}">
                <a16:creationId xmlns:a16="http://schemas.microsoft.com/office/drawing/2014/main" id="{96D7DC66-D993-459D-BB73-F8FBD28C6276}"/>
              </a:ext>
            </a:extLst>
          </p:cNvPr>
          <p:cNvSpPr/>
          <p:nvPr/>
        </p:nvSpPr>
        <p:spPr>
          <a:xfrm>
            <a:off x="5640977" y="3278777"/>
            <a:ext cx="910045" cy="9100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14" name="Oval 21">
            <a:extLst>
              <a:ext uri="{FF2B5EF4-FFF2-40B4-BE49-F238E27FC236}">
                <a16:creationId xmlns:a16="http://schemas.microsoft.com/office/drawing/2014/main" id="{4049FBAB-587C-4FD3-B901-8AF40ADA8A05}"/>
              </a:ext>
            </a:extLst>
          </p:cNvPr>
          <p:cNvSpPr>
            <a:spLocks noChangeAspect="1"/>
          </p:cNvSpPr>
          <p:nvPr/>
        </p:nvSpPr>
        <p:spPr>
          <a:xfrm>
            <a:off x="5845387" y="3466849"/>
            <a:ext cx="529480" cy="533900"/>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7" name="TextBox 16">
            <a:extLst>
              <a:ext uri="{FF2B5EF4-FFF2-40B4-BE49-F238E27FC236}">
                <a16:creationId xmlns:a16="http://schemas.microsoft.com/office/drawing/2014/main" id="{E117C604-DB61-41C4-AF7C-0A1C90BC5C63}"/>
              </a:ext>
            </a:extLst>
          </p:cNvPr>
          <p:cNvSpPr txBox="1"/>
          <p:nvPr/>
        </p:nvSpPr>
        <p:spPr>
          <a:xfrm>
            <a:off x="7909831" y="1211086"/>
            <a:ext cx="4086224" cy="3323987"/>
          </a:xfrm>
          <a:prstGeom prst="rect">
            <a:avLst/>
          </a:prstGeom>
          <a:noFill/>
        </p:spPr>
        <p:txBody>
          <a:bodyPr wrap="square" rtlCol="0">
            <a:spAutoFit/>
          </a:bodyPr>
          <a:lstStyle/>
          <a:p>
            <a:pPr algn="ctr">
              <a:lnSpc>
                <a:spcPct val="150000"/>
              </a:lnSpc>
            </a:pPr>
            <a:r>
              <a:rPr lang="en-US" sz="2000" dirty="0" smtClean="0">
                <a:latin typeface="Bahnschrift SemiLight" panose="020B0502040204020203" pitchFamily="34" charset="0"/>
                <a:cs typeface="Calibri" panose="020F0502020204030204" pitchFamily="34" charset="0"/>
              </a:rPr>
              <a:t>Exploits </a:t>
            </a:r>
            <a:r>
              <a:rPr lang="en-US" sz="2000" dirty="0">
                <a:solidFill>
                  <a:schemeClr val="accent6">
                    <a:lumMod val="60000"/>
                    <a:lumOff val="40000"/>
                  </a:schemeClr>
                </a:solidFill>
                <a:latin typeface="Bahnschrift SemiLight" panose="020B0502040204020203" pitchFamily="34" charset="0"/>
                <a:cs typeface="Calibri" panose="020F0502020204030204" pitchFamily="34" charset="0"/>
              </a:rPr>
              <a:t>SMS</a:t>
            </a:r>
            <a:r>
              <a:rPr lang="en-US" sz="2000" dirty="0">
                <a:latin typeface="Bahnschrift SemiLight" panose="020B0502040204020203" pitchFamily="34" charset="0"/>
                <a:cs typeface="Calibri" panose="020F0502020204030204" pitchFamily="34" charset="0"/>
              </a:rPr>
              <a:t>, or </a:t>
            </a:r>
            <a:r>
              <a:rPr lang="en-US" sz="2000" dirty="0">
                <a:solidFill>
                  <a:schemeClr val="accent6">
                    <a:lumMod val="60000"/>
                    <a:lumOff val="40000"/>
                  </a:schemeClr>
                </a:solidFill>
                <a:latin typeface="Bahnschrift SemiLight" panose="020B0502040204020203" pitchFamily="34" charset="0"/>
                <a:cs typeface="Calibri" panose="020F0502020204030204" pitchFamily="34" charset="0"/>
              </a:rPr>
              <a:t>text</a:t>
            </a:r>
            <a:r>
              <a:rPr lang="en-US" sz="2000" dirty="0">
                <a:latin typeface="Bahnschrift SemiLight" panose="020B0502040204020203" pitchFamily="34" charset="0"/>
                <a:cs typeface="Calibri" panose="020F0502020204030204" pitchFamily="34" charset="0"/>
              </a:rPr>
              <a:t>, </a:t>
            </a:r>
            <a:r>
              <a:rPr lang="en-US" sz="2000" dirty="0">
                <a:solidFill>
                  <a:schemeClr val="accent6">
                    <a:lumMod val="60000"/>
                    <a:lumOff val="40000"/>
                  </a:schemeClr>
                </a:solidFill>
                <a:latin typeface="Bahnschrift SemiLight" panose="020B0502040204020203" pitchFamily="34" charset="0"/>
                <a:cs typeface="Calibri" panose="020F0502020204030204" pitchFamily="34" charset="0"/>
              </a:rPr>
              <a:t>messages</a:t>
            </a:r>
            <a:r>
              <a:rPr lang="en-US" sz="2000" dirty="0">
                <a:latin typeface="Bahnschrift SemiLight" panose="020B0502040204020203" pitchFamily="34" charset="0"/>
                <a:cs typeface="Calibri" panose="020F0502020204030204" pitchFamily="34" charset="0"/>
              </a:rPr>
              <a:t>. Text messages can contain </a:t>
            </a:r>
            <a:r>
              <a:rPr lang="en-US" sz="2000" dirty="0">
                <a:solidFill>
                  <a:schemeClr val="accent6">
                    <a:lumMod val="60000"/>
                    <a:lumOff val="40000"/>
                  </a:schemeClr>
                </a:solidFill>
                <a:latin typeface="Bahnschrift SemiLight" panose="020B0502040204020203" pitchFamily="34" charset="0"/>
                <a:cs typeface="Calibri" panose="020F0502020204030204" pitchFamily="34" charset="0"/>
              </a:rPr>
              <a:t>links</a:t>
            </a:r>
            <a:r>
              <a:rPr lang="en-US" sz="2000" dirty="0">
                <a:latin typeface="Bahnschrift SemiLight" panose="020B0502040204020203" pitchFamily="34" charset="0"/>
                <a:cs typeface="Calibri" panose="020F0502020204030204" pitchFamily="34" charset="0"/>
              </a:rPr>
              <a:t> to such things as webpages, email addresses or phone numbers that when clicked may automatically open a browser window or email message or dial a number. </a:t>
            </a:r>
            <a:endParaRPr lang="en-US" altLang="ko-KR" sz="2000" dirty="0">
              <a:solidFill>
                <a:schemeClr val="tx1">
                  <a:lumMod val="65000"/>
                  <a:lumOff val="35000"/>
                </a:schemeClr>
              </a:solidFill>
              <a:latin typeface="Bahnschrift SemiLight" panose="020B0502040204020203" pitchFamily="34" charset="0"/>
              <a:cs typeface="Calibri" panose="020F0502020204030204" pitchFamily="34" charset="0"/>
            </a:endParaRPr>
          </a:p>
        </p:txBody>
      </p:sp>
      <p:sp>
        <p:nvSpPr>
          <p:cNvPr id="20" name="TextBox 19">
            <a:extLst>
              <a:ext uri="{FF2B5EF4-FFF2-40B4-BE49-F238E27FC236}">
                <a16:creationId xmlns:a16="http://schemas.microsoft.com/office/drawing/2014/main" id="{08CDC637-8964-450D-ADD5-D655A4FB56C9}"/>
              </a:ext>
            </a:extLst>
          </p:cNvPr>
          <p:cNvSpPr txBox="1"/>
          <p:nvPr/>
        </p:nvSpPr>
        <p:spPr>
          <a:xfrm>
            <a:off x="8327846" y="4920998"/>
            <a:ext cx="3568879" cy="1477328"/>
          </a:xfrm>
          <a:prstGeom prst="rect">
            <a:avLst/>
          </a:prstGeom>
          <a:noFill/>
        </p:spPr>
        <p:txBody>
          <a:bodyPr wrap="square" rtlCol="0">
            <a:spAutoFit/>
          </a:bodyPr>
          <a:lstStyle/>
          <a:p>
            <a:pPr>
              <a:lnSpc>
                <a:spcPct val="150000"/>
              </a:lnSpc>
            </a:pPr>
            <a:r>
              <a:rPr lang="en-US" altLang="ko-KR" sz="2000" dirty="0">
                <a:solidFill>
                  <a:schemeClr val="accent6">
                    <a:lumMod val="60000"/>
                    <a:lumOff val="40000"/>
                  </a:schemeClr>
                </a:solidFill>
                <a:latin typeface="Bahnschrift SemiLight" panose="020B0502040204020203" pitchFamily="34" charset="0"/>
                <a:cs typeface="Calibri" panose="020F0502020204030204" pitchFamily="34" charset="0"/>
              </a:rPr>
              <a:t>specific</a:t>
            </a:r>
            <a:r>
              <a:rPr lang="en-US" altLang="ko-KR" sz="2000" dirty="0">
                <a:latin typeface="Bahnschrift SemiLight" panose="020B0502040204020203" pitchFamily="34" charset="0"/>
                <a:cs typeface="Calibri" panose="020F0502020204030204" pitchFamily="34" charset="0"/>
              </a:rPr>
              <a:t> </a:t>
            </a:r>
            <a:r>
              <a:rPr lang="en-US" altLang="ko-KR" sz="2000" dirty="0">
                <a:solidFill>
                  <a:schemeClr val="accent6">
                    <a:lumMod val="60000"/>
                    <a:lumOff val="40000"/>
                  </a:schemeClr>
                </a:solidFill>
                <a:latin typeface="Bahnschrift SemiLight" panose="020B0502040204020203" pitchFamily="34" charset="0"/>
                <a:cs typeface="Calibri" panose="020F0502020204030204" pitchFamily="34" charset="0"/>
              </a:rPr>
              <a:t>attack</a:t>
            </a:r>
            <a:r>
              <a:rPr lang="en-US" altLang="ko-KR" sz="2000" dirty="0">
                <a:latin typeface="Bahnschrift SemiLight" panose="020B0502040204020203" pitchFamily="34" charset="0"/>
                <a:cs typeface="Calibri" panose="020F0502020204030204" pitchFamily="34" charset="0"/>
              </a:rPr>
              <a:t> </a:t>
            </a:r>
            <a:r>
              <a:rPr lang="en-US" altLang="ko-KR" sz="2000" dirty="0">
                <a:solidFill>
                  <a:schemeClr val="accent6">
                    <a:lumMod val="60000"/>
                    <a:lumOff val="40000"/>
                  </a:schemeClr>
                </a:solidFill>
                <a:latin typeface="Bahnschrift SemiLight" panose="020B0502040204020203" pitchFamily="34" charset="0"/>
                <a:cs typeface="Calibri" panose="020F0502020204030204" pitchFamily="34" charset="0"/>
              </a:rPr>
              <a:t>targeting</a:t>
            </a:r>
            <a:r>
              <a:rPr lang="en-US" altLang="ko-KR" sz="2000" dirty="0">
                <a:latin typeface="Bahnschrift SemiLight" panose="020B0502040204020203" pitchFamily="34" charset="0"/>
                <a:cs typeface="Calibri" panose="020F0502020204030204" pitchFamily="34" charset="0"/>
              </a:rPr>
              <a:t> high profile business executive, upper management, CEO, etc. </a:t>
            </a:r>
          </a:p>
        </p:txBody>
      </p:sp>
      <p:cxnSp>
        <p:nvCxnSpPr>
          <p:cNvPr id="21" name="Elbow Connector 56">
            <a:extLst>
              <a:ext uri="{FF2B5EF4-FFF2-40B4-BE49-F238E27FC236}">
                <a16:creationId xmlns:a16="http://schemas.microsoft.com/office/drawing/2014/main" id="{54B6212A-2649-4BFF-88F3-F144E8FDCDA7}"/>
              </a:ext>
            </a:extLst>
          </p:cNvPr>
          <p:cNvCxnSpPr>
            <a:cxnSpLocks/>
          </p:cNvCxnSpPr>
          <p:nvPr/>
        </p:nvCxnSpPr>
        <p:spPr>
          <a:xfrm>
            <a:off x="7620000" y="4323450"/>
            <a:ext cx="1109137" cy="798596"/>
          </a:xfrm>
          <a:prstGeom prst="bentConnector3">
            <a:avLst>
              <a:gd name="adj1" fmla="val 50000"/>
            </a:avLst>
          </a:prstGeom>
          <a:ln w="15875">
            <a:solidFill>
              <a:schemeClr val="accent4">
                <a:lumMod val="5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92180FB5-30E6-4AE6-A105-78E6084E4E77}"/>
              </a:ext>
            </a:extLst>
          </p:cNvPr>
          <p:cNvSpPr txBox="1"/>
          <p:nvPr/>
        </p:nvSpPr>
        <p:spPr>
          <a:xfrm>
            <a:off x="-483324" y="1236771"/>
            <a:ext cx="4801801" cy="3170099"/>
          </a:xfrm>
          <a:prstGeom prst="rect">
            <a:avLst/>
          </a:prstGeom>
          <a:noFill/>
        </p:spPr>
        <p:txBody>
          <a:bodyPr wrap="square" rtlCol="0">
            <a:spAutoFit/>
          </a:bodyPr>
          <a:lstStyle/>
          <a:p>
            <a:pPr marL="742932" lvl="1" algn="ctr">
              <a:lnSpc>
                <a:spcPct val="150000"/>
              </a:lnSpc>
            </a:pPr>
            <a:r>
              <a:rPr lang="en-US" altLang="ko-KR" sz="2000" dirty="0" smtClean="0">
                <a:latin typeface="Bahnschrift SemiLight" panose="020B0502040204020203" pitchFamily="34" charset="0"/>
                <a:cs typeface="Calibri" panose="020F0502020204030204" pitchFamily="34" charset="0"/>
              </a:rPr>
              <a:t>where </a:t>
            </a:r>
            <a:r>
              <a:rPr lang="en-US" altLang="ko-KR" sz="2000" dirty="0">
                <a:latin typeface="Bahnschrift SemiLight" panose="020B0502040204020203" pitchFamily="34" charset="0"/>
                <a:cs typeface="Calibri" panose="020F0502020204030204" pitchFamily="34" charset="0"/>
              </a:rPr>
              <a:t>an attacker uses </a:t>
            </a:r>
            <a:r>
              <a:rPr lang="en-US" altLang="ko-KR" sz="2000" dirty="0">
                <a:solidFill>
                  <a:schemeClr val="accent6">
                    <a:lumMod val="60000"/>
                    <a:lumOff val="40000"/>
                  </a:schemeClr>
                </a:solidFill>
                <a:latin typeface="Bahnschrift SemiLight" panose="020B0502040204020203" pitchFamily="34" charset="0"/>
                <a:cs typeface="Calibri" panose="020F0502020204030204" pitchFamily="34" charset="0"/>
              </a:rPr>
              <a:t>phone</a:t>
            </a:r>
            <a:r>
              <a:rPr lang="en-US" altLang="ko-KR" sz="2000" dirty="0">
                <a:latin typeface="Bahnschrift SemiLight" panose="020B0502040204020203" pitchFamily="34" charset="0"/>
                <a:cs typeface="Calibri" panose="020F0502020204030204" pitchFamily="34" charset="0"/>
              </a:rPr>
              <a:t> </a:t>
            </a:r>
            <a:r>
              <a:rPr lang="en-US" altLang="ko-KR" sz="2000" dirty="0">
                <a:solidFill>
                  <a:schemeClr val="accent6">
                    <a:lumMod val="60000"/>
                    <a:lumOff val="40000"/>
                  </a:schemeClr>
                </a:solidFill>
                <a:latin typeface="Bahnschrift SemiLight" panose="020B0502040204020203" pitchFamily="34" charset="0"/>
                <a:cs typeface="Calibri" panose="020F0502020204030204" pitchFamily="34" charset="0"/>
              </a:rPr>
              <a:t>calls</a:t>
            </a:r>
            <a:r>
              <a:rPr lang="en-US" altLang="ko-KR" sz="2000" dirty="0">
                <a:latin typeface="Bahnschrift SemiLight" panose="020B0502040204020203" pitchFamily="34" charset="0"/>
                <a:cs typeface="Calibri" panose="020F0502020204030204" pitchFamily="34" charset="0"/>
              </a:rPr>
              <a:t> or </a:t>
            </a:r>
            <a:r>
              <a:rPr lang="en-US" altLang="ko-KR" sz="2000" dirty="0">
                <a:solidFill>
                  <a:schemeClr val="accent6">
                    <a:lumMod val="60000"/>
                    <a:lumOff val="40000"/>
                  </a:schemeClr>
                </a:solidFill>
                <a:latin typeface="Bahnschrift SemiLight" panose="020B0502040204020203" pitchFamily="34" charset="0"/>
                <a:cs typeface="Calibri" panose="020F0502020204030204" pitchFamily="34" charset="0"/>
              </a:rPr>
              <a:t>voice</a:t>
            </a:r>
            <a:r>
              <a:rPr lang="en-US" altLang="ko-KR" sz="2000" dirty="0">
                <a:latin typeface="Bahnschrift SemiLight" panose="020B0502040204020203" pitchFamily="34" charset="0"/>
                <a:cs typeface="Calibri" panose="020F0502020204030204" pitchFamily="34" charset="0"/>
              </a:rPr>
              <a:t> </a:t>
            </a:r>
            <a:r>
              <a:rPr lang="en-US" altLang="ko-KR" sz="2000" dirty="0">
                <a:solidFill>
                  <a:schemeClr val="accent6">
                    <a:lumMod val="60000"/>
                    <a:lumOff val="40000"/>
                  </a:schemeClr>
                </a:solidFill>
                <a:latin typeface="Bahnschrift SemiLight" panose="020B0502040204020203" pitchFamily="34" charset="0"/>
                <a:cs typeface="Calibri" panose="020F0502020204030204" pitchFamily="34" charset="0"/>
              </a:rPr>
              <a:t>communication</a:t>
            </a:r>
            <a:r>
              <a:rPr lang="en-US" altLang="ko-KR" sz="2000" dirty="0">
                <a:latin typeface="Bahnschrift SemiLight" panose="020B0502040204020203" pitchFamily="34" charset="0"/>
                <a:cs typeface="Calibri" panose="020F0502020204030204" pitchFamily="34" charset="0"/>
              </a:rPr>
              <a:t> to deceive individuals into revealing sensitive information such </a:t>
            </a:r>
            <a:r>
              <a:rPr lang="en-US" altLang="ko-KR" sz="2000" dirty="0" smtClean="0">
                <a:latin typeface="Bahnschrift SemiLight" panose="020B0502040204020203" pitchFamily="34" charset="0"/>
                <a:cs typeface="Calibri" panose="020F0502020204030204" pitchFamily="34" charset="0"/>
              </a:rPr>
              <a:t>as, Personal </a:t>
            </a:r>
            <a:r>
              <a:rPr lang="en-US" altLang="ko-KR" sz="2000" dirty="0">
                <a:latin typeface="Bahnschrift SemiLight" panose="020B0502040204020203" pitchFamily="34" charset="0"/>
                <a:cs typeface="Calibri" panose="020F0502020204030204" pitchFamily="34" charset="0"/>
              </a:rPr>
              <a:t>details, password, credit card Numbers</a:t>
            </a:r>
            <a:r>
              <a:rPr lang="en-US" altLang="ko-KR" sz="2000" dirty="0">
                <a:solidFill>
                  <a:schemeClr val="accent6">
                    <a:lumMod val="75000"/>
                  </a:schemeClr>
                </a:solidFill>
                <a:latin typeface="Bahnschrift SemiLight" panose="020B0502040204020203" pitchFamily="34" charset="0"/>
                <a:cs typeface="Calibri" panose="020F0502020204030204" pitchFamily="34" charset="0"/>
              </a:rPr>
              <a:t>.</a:t>
            </a:r>
          </a:p>
          <a:p>
            <a:pPr algn="ctr"/>
            <a:r>
              <a:rPr lang="en-US" altLang="ko-KR" sz="2000" dirty="0" smtClean="0">
                <a:solidFill>
                  <a:schemeClr val="tx1">
                    <a:lumMod val="65000"/>
                    <a:lumOff val="35000"/>
                  </a:schemeClr>
                </a:solidFill>
                <a:latin typeface="Bahnschrift SemiLight" panose="020B0502040204020203" pitchFamily="34" charset="0"/>
              </a:rPr>
              <a:t>.</a:t>
            </a:r>
            <a:endParaRPr lang="en-US" altLang="ko-KR" sz="2000" dirty="0">
              <a:solidFill>
                <a:schemeClr val="tx1">
                  <a:lumMod val="65000"/>
                  <a:lumOff val="35000"/>
                </a:schemeClr>
              </a:solidFill>
              <a:latin typeface="Bahnschrift SemiLight" panose="020B0502040204020203" pitchFamily="34" charset="0"/>
            </a:endParaRPr>
          </a:p>
        </p:txBody>
      </p:sp>
      <p:cxnSp>
        <p:nvCxnSpPr>
          <p:cNvPr id="25" name="Elbow Connector 59">
            <a:extLst>
              <a:ext uri="{FF2B5EF4-FFF2-40B4-BE49-F238E27FC236}">
                <a16:creationId xmlns:a16="http://schemas.microsoft.com/office/drawing/2014/main" id="{1636640E-19CA-4866-B2A8-510EBA3DEC76}"/>
              </a:ext>
            </a:extLst>
          </p:cNvPr>
          <p:cNvCxnSpPr>
            <a:cxnSpLocks/>
          </p:cNvCxnSpPr>
          <p:nvPr/>
        </p:nvCxnSpPr>
        <p:spPr>
          <a:xfrm>
            <a:off x="3520969" y="2867570"/>
            <a:ext cx="1286819" cy="554909"/>
          </a:xfrm>
          <a:prstGeom prst="bentConnector3">
            <a:avLst>
              <a:gd name="adj1" fmla="val 50000"/>
            </a:avLst>
          </a:prstGeom>
          <a:ln w="15875">
            <a:solidFill>
              <a:schemeClr val="accent2">
                <a:lumMod val="60000"/>
                <a:lumOff val="40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26" name="Elbow Connector 60">
            <a:extLst>
              <a:ext uri="{FF2B5EF4-FFF2-40B4-BE49-F238E27FC236}">
                <a16:creationId xmlns:a16="http://schemas.microsoft.com/office/drawing/2014/main" id="{8E5837EA-E7CF-42D8-A9D2-5504EB89DC41}"/>
              </a:ext>
            </a:extLst>
          </p:cNvPr>
          <p:cNvCxnSpPr>
            <a:cxnSpLocks/>
          </p:cNvCxnSpPr>
          <p:nvPr/>
        </p:nvCxnSpPr>
        <p:spPr>
          <a:xfrm rot="10800000" flipV="1">
            <a:off x="3605048" y="4042764"/>
            <a:ext cx="1150840" cy="709141"/>
          </a:xfrm>
          <a:prstGeom prst="bentConnector3">
            <a:avLst>
              <a:gd name="adj1" fmla="val 50000"/>
            </a:avLst>
          </a:prstGeom>
          <a:ln w="15875">
            <a:solidFill>
              <a:schemeClr val="accent4">
                <a:lumMod val="7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9BD156DE-6FAC-43AA-B3B6-54A39A8A4E56}"/>
              </a:ext>
            </a:extLst>
          </p:cNvPr>
          <p:cNvSpPr txBox="1"/>
          <p:nvPr/>
        </p:nvSpPr>
        <p:spPr>
          <a:xfrm>
            <a:off x="323530" y="4429706"/>
            <a:ext cx="3838192" cy="2708434"/>
          </a:xfrm>
          <a:prstGeom prst="rect">
            <a:avLst/>
          </a:prstGeom>
          <a:noFill/>
        </p:spPr>
        <p:txBody>
          <a:bodyPr wrap="square" rtlCol="0">
            <a:spAutoFit/>
          </a:bodyPr>
          <a:lstStyle/>
          <a:p>
            <a:pPr algn="ctr">
              <a:lnSpc>
                <a:spcPct val="150000"/>
              </a:lnSpc>
            </a:pPr>
            <a:r>
              <a:rPr lang="en-US" altLang="ko-KR" sz="2000" dirty="0">
                <a:latin typeface="Bahnschrift SemiLight" panose="020B0502040204020203" pitchFamily="34" charset="0"/>
                <a:cs typeface="Calibri" panose="020F0502020204030204" pitchFamily="34" charset="0"/>
              </a:rPr>
              <a:t>targeted attack appearing to </a:t>
            </a:r>
            <a:r>
              <a:rPr lang="en-US" altLang="ko-KR" sz="2000" b="1" dirty="0">
                <a:solidFill>
                  <a:srgbClr val="00B0F0"/>
                </a:solidFill>
                <a:latin typeface="Bahnschrift SemiLight" panose="020B0502040204020203" pitchFamily="34" charset="0"/>
                <a:cs typeface="Calibri" panose="020F0502020204030204" pitchFamily="34" charset="0"/>
              </a:rPr>
              <a:t>come from a trusted source</a:t>
            </a:r>
            <a:r>
              <a:rPr lang="en-US" altLang="ko-KR" sz="2000" dirty="0">
                <a:latin typeface="Bahnschrift SemiLight" panose="020B0502040204020203" pitchFamily="34" charset="0"/>
                <a:cs typeface="Calibri" panose="020F0502020204030204" pitchFamily="34" charset="0"/>
              </a:rPr>
              <a:t>, often within the victim's own company, from someone in a </a:t>
            </a:r>
            <a:r>
              <a:rPr lang="en-US" altLang="ko-KR" sz="2000" dirty="0">
                <a:solidFill>
                  <a:srgbClr val="00B0F0"/>
                </a:solidFill>
                <a:latin typeface="Bahnschrift SemiLight" panose="020B0502040204020203" pitchFamily="34" charset="0"/>
                <a:cs typeface="Calibri" panose="020F0502020204030204" pitchFamily="34" charset="0"/>
              </a:rPr>
              <a:t>position of authority</a:t>
            </a:r>
            <a:r>
              <a:rPr lang="en-US" altLang="ko-KR" sz="2000" dirty="0">
                <a:latin typeface="Bahnschrift SemiLight" panose="020B0502040204020203" pitchFamily="34" charset="0"/>
                <a:cs typeface="Calibri" panose="020F0502020204030204" pitchFamily="34" charset="0"/>
              </a:rPr>
              <a:t>.</a:t>
            </a:r>
            <a:endParaRPr lang="en-US" altLang="ko-KR" sz="2000" b="1" dirty="0">
              <a:solidFill>
                <a:srgbClr val="00B0F0"/>
              </a:solidFill>
              <a:latin typeface="Bahnschrift SemiLight" panose="020B0502040204020203" pitchFamily="34" charset="0"/>
              <a:cs typeface="Calibri" panose="020F0502020204030204" pitchFamily="34" charset="0"/>
            </a:endParaRPr>
          </a:p>
          <a:p>
            <a:pPr algn="ctr"/>
            <a:r>
              <a:rPr lang="en-US" altLang="ko-KR" sz="2000" dirty="0" smtClean="0">
                <a:solidFill>
                  <a:schemeClr val="tx1">
                    <a:lumMod val="65000"/>
                    <a:lumOff val="35000"/>
                  </a:schemeClr>
                </a:solidFill>
                <a:latin typeface="Bahnschrift SemiLight" panose="020B0502040204020203" pitchFamily="34" charset="0"/>
              </a:rPr>
              <a:t>.</a:t>
            </a:r>
            <a:endParaRPr lang="en-US" altLang="ko-KR" sz="2000" dirty="0">
              <a:solidFill>
                <a:schemeClr val="tx1">
                  <a:lumMod val="65000"/>
                  <a:lumOff val="35000"/>
                </a:schemeClr>
              </a:solidFill>
              <a:latin typeface="Bahnschrift SemiLight" panose="020B0502040204020203" pitchFamily="34" charset="0"/>
            </a:endParaRPr>
          </a:p>
        </p:txBody>
      </p:sp>
      <p:cxnSp>
        <p:nvCxnSpPr>
          <p:cNvPr id="30" name="Elbow Connector 60">
            <a:extLst>
              <a:ext uri="{FF2B5EF4-FFF2-40B4-BE49-F238E27FC236}">
                <a16:creationId xmlns:a16="http://schemas.microsoft.com/office/drawing/2014/main" id="{6A24D418-91D4-4826-829F-6F29EC26AEBE}"/>
              </a:ext>
            </a:extLst>
          </p:cNvPr>
          <p:cNvCxnSpPr>
            <a:cxnSpLocks/>
          </p:cNvCxnSpPr>
          <p:nvPr/>
        </p:nvCxnSpPr>
        <p:spPr>
          <a:xfrm flipV="1">
            <a:off x="7496864" y="3040550"/>
            <a:ext cx="1142639" cy="327848"/>
          </a:xfrm>
          <a:prstGeom prst="bentConnector3">
            <a:avLst>
              <a:gd name="adj1" fmla="val 50000"/>
            </a:avLst>
          </a:prstGeom>
          <a:ln w="15875">
            <a:solidFill>
              <a:schemeClr val="accent1"/>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40" name="Round Same Side Corner Rectangle 11">
            <a:extLst>
              <a:ext uri="{FF2B5EF4-FFF2-40B4-BE49-F238E27FC236}">
                <a16:creationId xmlns:a16="http://schemas.microsoft.com/office/drawing/2014/main" id="{67163DA5-F877-4786-A370-82C0614B4B20}"/>
              </a:ext>
            </a:extLst>
          </p:cNvPr>
          <p:cNvSpPr/>
          <p:nvPr/>
        </p:nvSpPr>
        <p:spPr>
          <a:xfrm rot="9900000">
            <a:off x="4540037" y="5097167"/>
            <a:ext cx="369897" cy="31415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b="1" dirty="0"/>
          </a:p>
        </p:txBody>
      </p:sp>
      <p:sp>
        <p:nvSpPr>
          <p:cNvPr id="41" name="Trapezoid 3">
            <a:extLst>
              <a:ext uri="{FF2B5EF4-FFF2-40B4-BE49-F238E27FC236}">
                <a16:creationId xmlns:a16="http://schemas.microsoft.com/office/drawing/2014/main" id="{615BFA87-4272-4FC4-B608-25BEE57B727D}"/>
              </a:ext>
            </a:extLst>
          </p:cNvPr>
          <p:cNvSpPr>
            <a:spLocks noChangeAspect="1"/>
          </p:cNvSpPr>
          <p:nvPr/>
        </p:nvSpPr>
        <p:spPr>
          <a:xfrm>
            <a:off x="7408802" y="2021899"/>
            <a:ext cx="478372" cy="487547"/>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b="1">
              <a:solidFill>
                <a:schemeClr val="tx1"/>
              </a:solidFill>
            </a:endParaRPr>
          </a:p>
        </p:txBody>
      </p:sp>
      <p:sp>
        <p:nvSpPr>
          <p:cNvPr id="42" name="Rounded Rectangle 1">
            <a:extLst>
              <a:ext uri="{FF2B5EF4-FFF2-40B4-BE49-F238E27FC236}">
                <a16:creationId xmlns:a16="http://schemas.microsoft.com/office/drawing/2014/main" id="{25B93791-7D1F-45A5-BE85-D72735BA928C}"/>
              </a:ext>
            </a:extLst>
          </p:cNvPr>
          <p:cNvSpPr>
            <a:spLocks noChangeAspect="1"/>
          </p:cNvSpPr>
          <p:nvPr/>
        </p:nvSpPr>
        <p:spPr>
          <a:xfrm rot="2648398">
            <a:off x="4575480" y="2090186"/>
            <a:ext cx="203355" cy="520087"/>
          </a:xfrm>
          <a:custGeom>
            <a:avLst/>
            <a:gdLst/>
            <a:ahLst/>
            <a:cxnLst/>
            <a:rect l="l" t="t" r="r" b="b"/>
            <a:pathLst>
              <a:path w="1862952" h="4764557">
                <a:moveTo>
                  <a:pt x="289679" y="2004751"/>
                </a:moveTo>
                <a:cubicBezTo>
                  <a:pt x="458860" y="1838972"/>
                  <a:pt x="691283" y="1737733"/>
                  <a:pt x="946849" y="1740329"/>
                </a:cubicBezTo>
                <a:cubicBezTo>
                  <a:pt x="982916" y="1740695"/>
                  <a:pt x="1018481" y="1743119"/>
                  <a:pt x="1053366" y="1748014"/>
                </a:cubicBezTo>
                <a:cubicBezTo>
                  <a:pt x="1317748" y="1888655"/>
                  <a:pt x="1203170" y="2165630"/>
                  <a:pt x="978473" y="2204473"/>
                </a:cubicBezTo>
                <a:cubicBezTo>
                  <a:pt x="966642" y="2201190"/>
                  <a:pt x="954470" y="2200566"/>
                  <a:pt x="942176" y="2200441"/>
                </a:cubicBezTo>
                <a:cubicBezTo>
                  <a:pt x="697403" y="2197955"/>
                  <a:pt x="496962" y="2394367"/>
                  <a:pt x="494475" y="2639137"/>
                </a:cubicBezTo>
                <a:lnTo>
                  <a:pt x="482110" y="3856696"/>
                </a:lnTo>
                <a:cubicBezTo>
                  <a:pt x="479624" y="4101467"/>
                  <a:pt x="676035" y="4301910"/>
                  <a:pt x="920807" y="4304396"/>
                </a:cubicBezTo>
                <a:cubicBezTo>
                  <a:pt x="1043193" y="4305639"/>
                  <a:pt x="1154496" y="4257158"/>
                  <a:pt x="1235513" y="4177768"/>
                </a:cubicBezTo>
                <a:cubicBezTo>
                  <a:pt x="1316531" y="4098380"/>
                  <a:pt x="1367262" y="3988084"/>
                  <a:pt x="1368506" y="3865699"/>
                </a:cubicBezTo>
                <a:lnTo>
                  <a:pt x="1375662" y="3161156"/>
                </a:lnTo>
                <a:cubicBezTo>
                  <a:pt x="1504082" y="3167548"/>
                  <a:pt x="1792622" y="2981572"/>
                  <a:pt x="1861834" y="2783546"/>
                </a:cubicBezTo>
                <a:lnTo>
                  <a:pt x="1851019" y="3848423"/>
                </a:lnTo>
                <a:cubicBezTo>
                  <a:pt x="1848423" y="4103989"/>
                  <a:pt x="1742485" y="4334308"/>
                  <a:pt x="1573304" y="4500088"/>
                </a:cubicBezTo>
                <a:cubicBezTo>
                  <a:pt x="1404123" y="4665866"/>
                  <a:pt x="1171700" y="4767105"/>
                  <a:pt x="916134" y="4764509"/>
                </a:cubicBezTo>
                <a:cubicBezTo>
                  <a:pt x="405002" y="4759318"/>
                  <a:pt x="-5143" y="4340756"/>
                  <a:pt x="48" y="3829624"/>
                </a:cubicBezTo>
                <a:lnTo>
                  <a:pt x="11964" y="2656415"/>
                </a:lnTo>
                <a:cubicBezTo>
                  <a:pt x="14559" y="2400849"/>
                  <a:pt x="120498" y="2170529"/>
                  <a:pt x="289679" y="2004751"/>
                </a:cubicBezTo>
                <a:close/>
                <a:moveTo>
                  <a:pt x="282968" y="271082"/>
                </a:moveTo>
                <a:cubicBezTo>
                  <a:pt x="450457" y="103594"/>
                  <a:pt x="681840" y="0"/>
                  <a:pt x="937419" y="0"/>
                </a:cubicBezTo>
                <a:cubicBezTo>
                  <a:pt x="1448577" y="0"/>
                  <a:pt x="1862952" y="414375"/>
                  <a:pt x="1862952" y="925533"/>
                </a:cubicBezTo>
                <a:lnTo>
                  <a:pt x="1862952" y="2098803"/>
                </a:lnTo>
                <a:cubicBezTo>
                  <a:pt x="1862952" y="2609961"/>
                  <a:pt x="1448577" y="3024336"/>
                  <a:pt x="937419" y="3024336"/>
                </a:cubicBezTo>
                <a:cubicBezTo>
                  <a:pt x="901350" y="3024336"/>
                  <a:pt x="865762" y="3022273"/>
                  <a:pt x="830829" y="3017733"/>
                </a:cubicBezTo>
                <a:cubicBezTo>
                  <a:pt x="565032" y="2879784"/>
                  <a:pt x="676792" y="2601660"/>
                  <a:pt x="901083" y="2560538"/>
                </a:cubicBezTo>
                <a:cubicBezTo>
                  <a:pt x="912947" y="2563700"/>
                  <a:pt x="925124" y="2564200"/>
                  <a:pt x="937419" y="2564200"/>
                </a:cubicBezTo>
                <a:cubicBezTo>
                  <a:pt x="1182204" y="2564200"/>
                  <a:pt x="1380640" y="2365763"/>
                  <a:pt x="1380641" y="2120980"/>
                </a:cubicBezTo>
                <a:lnTo>
                  <a:pt x="1380640" y="903358"/>
                </a:lnTo>
                <a:cubicBezTo>
                  <a:pt x="1380640" y="658574"/>
                  <a:pt x="1182204" y="460137"/>
                  <a:pt x="937419" y="460137"/>
                </a:cubicBezTo>
                <a:cubicBezTo>
                  <a:pt x="815027" y="460137"/>
                  <a:pt x="704222" y="509746"/>
                  <a:pt x="624015" y="589954"/>
                </a:cubicBezTo>
                <a:cubicBezTo>
                  <a:pt x="543808" y="670161"/>
                  <a:pt x="494199" y="780966"/>
                  <a:pt x="494199" y="903358"/>
                </a:cubicBezTo>
                <a:lnTo>
                  <a:pt x="494198" y="1607937"/>
                </a:lnTo>
                <a:cubicBezTo>
                  <a:pt x="365720" y="1602850"/>
                  <a:pt x="79084" y="1791747"/>
                  <a:pt x="11886" y="1990465"/>
                </a:cubicBezTo>
                <a:lnTo>
                  <a:pt x="11886" y="925533"/>
                </a:lnTo>
                <a:cubicBezTo>
                  <a:pt x="11886" y="669954"/>
                  <a:pt x="115480" y="438571"/>
                  <a:pt x="282968" y="2710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b="1">
              <a:solidFill>
                <a:schemeClr val="tx1"/>
              </a:solidFill>
            </a:endParaRPr>
          </a:p>
        </p:txBody>
      </p:sp>
      <p:sp>
        <p:nvSpPr>
          <p:cNvPr id="43" name="Oval 7">
            <a:extLst>
              <a:ext uri="{FF2B5EF4-FFF2-40B4-BE49-F238E27FC236}">
                <a16:creationId xmlns:a16="http://schemas.microsoft.com/office/drawing/2014/main" id="{62428D5C-430B-4802-90BB-8D74E3D8B7BD}"/>
              </a:ext>
            </a:extLst>
          </p:cNvPr>
          <p:cNvSpPr/>
          <p:nvPr/>
        </p:nvSpPr>
        <p:spPr>
          <a:xfrm>
            <a:off x="7393058" y="5001720"/>
            <a:ext cx="423269" cy="423269"/>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TextBox 43">
            <a:extLst>
              <a:ext uri="{FF2B5EF4-FFF2-40B4-BE49-F238E27FC236}">
                <a16:creationId xmlns:a16="http://schemas.microsoft.com/office/drawing/2014/main" id="{48B9B5ED-AF5B-4EEE-AD74-68DADAC85B6E}"/>
              </a:ext>
            </a:extLst>
          </p:cNvPr>
          <p:cNvSpPr txBox="1"/>
          <p:nvPr/>
        </p:nvSpPr>
        <p:spPr>
          <a:xfrm rot="18900000">
            <a:off x="6138137" y="2297168"/>
            <a:ext cx="1722065" cy="954107"/>
          </a:xfrm>
          <a:prstGeom prst="rect">
            <a:avLst/>
          </a:prstGeom>
          <a:noFill/>
        </p:spPr>
        <p:txBody>
          <a:bodyPr wrap="square" rtlCol="0">
            <a:spAutoFit/>
          </a:bodyPr>
          <a:lstStyle/>
          <a:p>
            <a:pPr algn="ctr"/>
            <a:r>
              <a:rPr lang="en-US" altLang="ko-KR" sz="2800" b="1" dirty="0" smtClean="0">
                <a:solidFill>
                  <a:schemeClr val="bg1"/>
                </a:solidFill>
                <a:latin typeface="Bahnschrift SemiLight" panose="020B0502040204020203" pitchFamily="34" charset="0"/>
              </a:rPr>
              <a:t>Smishing Attacks </a:t>
            </a:r>
            <a:endParaRPr lang="ko-KR" altLang="en-US" sz="2800" b="1" dirty="0">
              <a:solidFill>
                <a:schemeClr val="bg1"/>
              </a:solidFill>
              <a:latin typeface="Bahnschrift SemiLight" panose="020B0502040204020203" pitchFamily="34" charset="0"/>
            </a:endParaRPr>
          </a:p>
        </p:txBody>
      </p:sp>
      <p:sp>
        <p:nvSpPr>
          <p:cNvPr id="45" name="TextBox 44">
            <a:extLst>
              <a:ext uri="{FF2B5EF4-FFF2-40B4-BE49-F238E27FC236}">
                <a16:creationId xmlns:a16="http://schemas.microsoft.com/office/drawing/2014/main" id="{49B5DA67-B904-4B7B-B89F-544B1B233DCB}"/>
              </a:ext>
            </a:extLst>
          </p:cNvPr>
          <p:cNvSpPr txBox="1"/>
          <p:nvPr/>
        </p:nvSpPr>
        <p:spPr>
          <a:xfrm rot="2700000">
            <a:off x="4375080" y="2377269"/>
            <a:ext cx="1733040" cy="954107"/>
          </a:xfrm>
          <a:prstGeom prst="rect">
            <a:avLst/>
          </a:prstGeom>
          <a:noFill/>
        </p:spPr>
        <p:txBody>
          <a:bodyPr wrap="square" rtlCol="0">
            <a:spAutoFit/>
          </a:bodyPr>
          <a:lstStyle/>
          <a:p>
            <a:pPr algn="ctr"/>
            <a:r>
              <a:rPr lang="en-US" altLang="ko-KR" sz="2800" b="1" dirty="0" smtClean="0">
                <a:solidFill>
                  <a:schemeClr val="bg1"/>
                </a:solidFill>
                <a:latin typeface="Bahnschrift SemiLight" panose="020B0502040204020203" pitchFamily="34" charset="0"/>
              </a:rPr>
              <a:t>Vishing Attacks</a:t>
            </a:r>
            <a:endParaRPr lang="ko-KR" altLang="en-US" sz="2800" b="1" dirty="0">
              <a:solidFill>
                <a:schemeClr val="bg1"/>
              </a:solidFill>
              <a:latin typeface="Bahnschrift SemiLight" panose="020B0502040204020203" pitchFamily="34" charset="0"/>
            </a:endParaRPr>
          </a:p>
        </p:txBody>
      </p:sp>
      <p:sp>
        <p:nvSpPr>
          <p:cNvPr id="46" name="TextBox 45">
            <a:extLst>
              <a:ext uri="{FF2B5EF4-FFF2-40B4-BE49-F238E27FC236}">
                <a16:creationId xmlns:a16="http://schemas.microsoft.com/office/drawing/2014/main" id="{BC701505-A358-48B3-9E73-A2ECEFDBDD6F}"/>
              </a:ext>
            </a:extLst>
          </p:cNvPr>
          <p:cNvSpPr txBox="1"/>
          <p:nvPr/>
        </p:nvSpPr>
        <p:spPr>
          <a:xfrm rot="18900000">
            <a:off x="4455087" y="4045921"/>
            <a:ext cx="1605951" cy="954107"/>
          </a:xfrm>
          <a:prstGeom prst="rect">
            <a:avLst/>
          </a:prstGeom>
          <a:noFill/>
        </p:spPr>
        <p:txBody>
          <a:bodyPr wrap="square" rtlCol="0">
            <a:spAutoFit/>
          </a:bodyPr>
          <a:lstStyle/>
          <a:p>
            <a:pPr algn="ctr"/>
            <a:r>
              <a:rPr lang="en-US" altLang="ko-KR" sz="2800" b="1" dirty="0">
                <a:solidFill>
                  <a:schemeClr val="bg1"/>
                </a:solidFill>
                <a:latin typeface="Bahnschrift SemiLight" panose="020B0502040204020203" pitchFamily="34" charset="0"/>
                <a:cs typeface="Calibri" panose="020F0502020204030204" pitchFamily="34" charset="0"/>
              </a:rPr>
              <a:t>Spear Phishing</a:t>
            </a:r>
            <a:endParaRPr lang="ko-KR" altLang="en-US" sz="2800" b="1" dirty="0">
              <a:solidFill>
                <a:schemeClr val="bg1"/>
              </a:solidFill>
              <a:latin typeface="Bahnschrift SemiLight" panose="020B0502040204020203" pitchFamily="34" charset="0"/>
            </a:endParaRPr>
          </a:p>
        </p:txBody>
      </p:sp>
      <p:sp>
        <p:nvSpPr>
          <p:cNvPr id="47" name="TextBox 46">
            <a:extLst>
              <a:ext uri="{FF2B5EF4-FFF2-40B4-BE49-F238E27FC236}">
                <a16:creationId xmlns:a16="http://schemas.microsoft.com/office/drawing/2014/main" id="{55CC7DBC-441F-4D3A-982E-17C1F6870F1E}"/>
              </a:ext>
            </a:extLst>
          </p:cNvPr>
          <p:cNvSpPr txBox="1"/>
          <p:nvPr/>
        </p:nvSpPr>
        <p:spPr>
          <a:xfrm rot="2700000">
            <a:off x="6257605" y="4346348"/>
            <a:ext cx="1564184" cy="523220"/>
          </a:xfrm>
          <a:prstGeom prst="rect">
            <a:avLst/>
          </a:prstGeom>
          <a:noFill/>
        </p:spPr>
        <p:txBody>
          <a:bodyPr wrap="square" rtlCol="0">
            <a:spAutoFit/>
          </a:bodyPr>
          <a:lstStyle/>
          <a:p>
            <a:pPr algn="ctr"/>
            <a:r>
              <a:rPr lang="en-US" altLang="ko-KR" sz="2800" b="1" dirty="0">
                <a:solidFill>
                  <a:schemeClr val="bg1"/>
                </a:solidFill>
                <a:latin typeface="Bahnschrift SemiLight" panose="020B0502040204020203" pitchFamily="34" charset="0"/>
                <a:cs typeface="Calibri" panose="020F0502020204030204" pitchFamily="34" charset="0"/>
              </a:rPr>
              <a:t>Whaling:</a:t>
            </a:r>
            <a:endParaRPr lang="ko-KR" altLang="en-US" sz="2800" b="1" dirty="0">
              <a:solidFill>
                <a:schemeClr val="bg1"/>
              </a:solidFill>
              <a:latin typeface="Bahnschrift SemiLight" panose="020B0502040204020203" pitchFamily="34" charset="0"/>
            </a:endParaRPr>
          </a:p>
        </p:txBody>
      </p:sp>
    </p:spTree>
    <p:extLst>
      <p:ext uri="{BB962C8B-B14F-4D97-AF65-F5344CB8AC3E}">
        <p14:creationId xmlns:p14="http://schemas.microsoft.com/office/powerpoint/2010/main" val="349901301"/>
      </p:ext>
    </p:extLst>
  </p:cSld>
  <p:clrMapOvr>
    <a:masterClrMapping/>
  </p:clrMapOvr>
  <p:timing>
    <p:tnLst>
      <p:par>
        <p:cTn id="1" dur="indefinite" restart="never" nodeType="tmRoot"/>
      </p:par>
    </p:tnLst>
  </p:timing>
</p:sld>
</file>

<file path=ppt/theme/theme1.xml><?xml version="1.0" encoding="utf-8"?>
<a:theme xmlns:a="http://schemas.openxmlformats.org/drawingml/2006/main" name="Cover and End Slide Master">
  <a:themeElements>
    <a:clrScheme name="ALLPPT-COLOR-A11">
      <a:dk1>
        <a:sysClr val="windowText" lastClr="000000"/>
      </a:dk1>
      <a:lt1>
        <a:sysClr val="window" lastClr="FFFFFF"/>
      </a:lt1>
      <a:dk2>
        <a:srgbClr val="1F497D"/>
      </a:dk2>
      <a:lt2>
        <a:srgbClr val="EEECE1"/>
      </a:lt2>
      <a:accent1>
        <a:srgbClr val="0070C0"/>
      </a:accent1>
      <a:accent2>
        <a:srgbClr val="0070C0"/>
      </a:accent2>
      <a:accent3>
        <a:srgbClr val="0070C0"/>
      </a:accent3>
      <a:accent4>
        <a:srgbClr val="0070C0"/>
      </a:accent4>
      <a:accent5>
        <a:srgbClr val="0070C0"/>
      </a:accent5>
      <a:accent6>
        <a:srgbClr val="0070C0"/>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A11">
      <a:dk1>
        <a:sysClr val="windowText" lastClr="000000"/>
      </a:dk1>
      <a:lt1>
        <a:sysClr val="window" lastClr="FFFFFF"/>
      </a:lt1>
      <a:dk2>
        <a:srgbClr val="1F497D"/>
      </a:dk2>
      <a:lt2>
        <a:srgbClr val="EEECE1"/>
      </a:lt2>
      <a:accent1>
        <a:srgbClr val="0070C0"/>
      </a:accent1>
      <a:accent2>
        <a:srgbClr val="0070C0"/>
      </a:accent2>
      <a:accent3>
        <a:srgbClr val="0070C0"/>
      </a:accent3>
      <a:accent4>
        <a:srgbClr val="0070C0"/>
      </a:accent4>
      <a:accent5>
        <a:srgbClr val="0070C0"/>
      </a:accent5>
      <a:accent6>
        <a:srgbClr val="0070C0"/>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A11">
      <a:dk1>
        <a:sysClr val="windowText" lastClr="000000"/>
      </a:dk1>
      <a:lt1>
        <a:sysClr val="window" lastClr="FFFFFF"/>
      </a:lt1>
      <a:dk2>
        <a:srgbClr val="1F497D"/>
      </a:dk2>
      <a:lt2>
        <a:srgbClr val="EEECE1"/>
      </a:lt2>
      <a:accent1>
        <a:srgbClr val="0070C0"/>
      </a:accent1>
      <a:accent2>
        <a:srgbClr val="0070C0"/>
      </a:accent2>
      <a:accent3>
        <a:srgbClr val="0070C0"/>
      </a:accent3>
      <a:accent4>
        <a:srgbClr val="0070C0"/>
      </a:accent4>
      <a:accent5>
        <a:srgbClr val="0070C0"/>
      </a:accent5>
      <a:accent6>
        <a:srgbClr val="0070C0"/>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ALLPPT-COLOR-A11">
    <a:dk1>
      <a:sysClr val="windowText" lastClr="000000"/>
    </a:dk1>
    <a:lt1>
      <a:sysClr val="window" lastClr="FFFFFF"/>
    </a:lt1>
    <a:dk2>
      <a:srgbClr val="1F497D"/>
    </a:dk2>
    <a:lt2>
      <a:srgbClr val="EEECE1"/>
    </a:lt2>
    <a:accent1>
      <a:srgbClr val="0070C0"/>
    </a:accent1>
    <a:accent2>
      <a:srgbClr val="0070C0"/>
    </a:accent2>
    <a:accent3>
      <a:srgbClr val="0070C0"/>
    </a:accent3>
    <a:accent4>
      <a:srgbClr val="0070C0"/>
    </a:accent4>
    <a:accent5>
      <a:srgbClr val="0070C0"/>
    </a:accent5>
    <a:accent6>
      <a:srgbClr val="0070C0"/>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4094</TotalTime>
  <Words>1721</Words>
  <Application>Microsoft Office PowerPoint</Application>
  <PresentationFormat>Widescreen</PresentationFormat>
  <Paragraphs>196</Paragraphs>
  <Slides>31</Slides>
  <Notes>1</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31</vt:i4>
      </vt:variant>
    </vt:vector>
  </HeadingPairs>
  <TitlesOfParts>
    <vt:vector size="41" baseType="lpstr">
      <vt:lpstr>Arial</vt:lpstr>
      <vt:lpstr>Arial Unicode MS</vt:lpstr>
      <vt:lpstr>Bahnschrift SemiLight</vt:lpstr>
      <vt:lpstr>Barlow</vt:lpstr>
      <vt:lpstr>Calibri</vt:lpstr>
      <vt:lpstr>Times New Roman</vt:lpstr>
      <vt:lpstr>Wingdings</vt:lpstr>
      <vt:lpstr>Cover and End Slide Master</vt:lpstr>
      <vt:lpstr>Contents Slide Master</vt:lpstr>
      <vt:lpstr>Section Break Slide Master</vt:lpstr>
      <vt:lpstr>PowerPoint Presentation</vt:lpstr>
      <vt:lpstr>HELLO!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user</cp:lastModifiedBy>
  <cp:revision>255</cp:revision>
  <dcterms:created xsi:type="dcterms:W3CDTF">2019-01-14T06:35:35Z</dcterms:created>
  <dcterms:modified xsi:type="dcterms:W3CDTF">2025-07-24T06:46:58Z</dcterms:modified>
</cp:coreProperties>
</file>

<file path=docProps/thumbnail.jpeg>
</file>